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webextensions/webextension2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258" r:id="rId2"/>
    <p:sldId id="284" r:id="rId3"/>
    <p:sldId id="295" r:id="rId4"/>
    <p:sldId id="285" r:id="rId5"/>
    <p:sldId id="286" r:id="rId6"/>
    <p:sldId id="288" r:id="rId7"/>
    <p:sldId id="287" r:id="rId8"/>
    <p:sldId id="294" r:id="rId9"/>
    <p:sldId id="289" r:id="rId10"/>
    <p:sldId id="290" r:id="rId11"/>
    <p:sldId id="291" r:id="rId12"/>
    <p:sldId id="293" r:id="rId13"/>
    <p:sldId id="292" r:id="rId14"/>
    <p:sldId id="296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eter" initials="P" lastIdx="0" clrIdx="0">
    <p:extLst>
      <p:ext uri="{19B8F6BF-5375-455C-9EA6-DF929625EA0E}">
        <p15:presenceInfo xmlns:p15="http://schemas.microsoft.com/office/powerpoint/2012/main" userId="01d4a95957573ba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6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268D718-38F8-4456-AC74-915C972479E8}" v="1095" dt="2025-09-01T12:46:08.561"/>
  </p1510:revLst>
</p1510:revInfo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5294" autoAdjust="0"/>
  </p:normalViewPr>
  <p:slideViewPr>
    <p:cSldViewPr snapToGrid="0">
      <p:cViewPr varScale="1">
        <p:scale>
          <a:sx n="88" d="100"/>
          <a:sy n="88" d="100"/>
        </p:scale>
        <p:origin x="255" y="57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0" d="100"/>
          <a:sy n="90" d="100"/>
        </p:scale>
        <p:origin x="3024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ter Lake" userId="2608ba48f697b63f" providerId="LiveId" clId="{F268D718-38F8-4456-AC74-915C972479E8}"/>
    <pc:docChg chg="modSld">
      <pc:chgData name="Peter Lake" userId="2608ba48f697b63f" providerId="LiveId" clId="{F268D718-38F8-4456-AC74-915C972479E8}" dt="2025-08-26T16:37:24.419" v="137"/>
      <pc:docMkLst>
        <pc:docMk/>
      </pc:docMkLst>
      <pc:sldChg chg="modSp modAnim">
        <pc:chgData name="Peter Lake" userId="2608ba48f697b63f" providerId="LiveId" clId="{F268D718-38F8-4456-AC74-915C972479E8}" dt="2025-08-26T16:26:41.777" v="80" actId="20577"/>
        <pc:sldMkLst>
          <pc:docMk/>
          <pc:sldMk cId="1045028355" sldId="285"/>
        </pc:sldMkLst>
        <pc:spChg chg="mod">
          <ac:chgData name="Peter Lake" userId="2608ba48f697b63f" providerId="LiveId" clId="{F268D718-38F8-4456-AC74-915C972479E8}" dt="2025-08-26T16:26:41.777" v="80" actId="20577"/>
          <ac:spMkLst>
            <pc:docMk/>
            <pc:sldMk cId="1045028355" sldId="285"/>
            <ac:spMk id="5" creationId="{AF22E08F-8B3C-4AB8-80F7-2FE961AFCE25}"/>
          </ac:spMkLst>
        </pc:spChg>
      </pc:sldChg>
      <pc:sldChg chg="modSp modAnim">
        <pc:chgData name="Peter Lake" userId="2608ba48f697b63f" providerId="LiveId" clId="{F268D718-38F8-4456-AC74-915C972479E8}" dt="2025-08-26T16:37:24.419" v="137"/>
        <pc:sldMkLst>
          <pc:docMk/>
          <pc:sldMk cId="2407520532" sldId="287"/>
        </pc:sldMkLst>
        <pc:spChg chg="mod">
          <ac:chgData name="Peter Lake" userId="2608ba48f697b63f" providerId="LiveId" clId="{F268D718-38F8-4456-AC74-915C972479E8}" dt="2025-08-26T16:37:24.419" v="137"/>
          <ac:spMkLst>
            <pc:docMk/>
            <pc:sldMk cId="2407520532" sldId="287"/>
            <ac:spMk id="5" creationId="{1596AA11-A058-4B65-96EF-4B78626EEFB6}"/>
          </ac:spMkLst>
        </pc:spChg>
      </pc:sldChg>
      <pc:sldChg chg="modSp">
        <pc:chgData name="Peter Lake" userId="2608ba48f697b63f" providerId="LiveId" clId="{F268D718-38F8-4456-AC74-915C972479E8}" dt="2025-08-26T16:25:04.781" v="49" actId="20577"/>
        <pc:sldMkLst>
          <pc:docMk/>
          <pc:sldMk cId="2311932337" sldId="291"/>
        </pc:sldMkLst>
        <pc:spChg chg="mod">
          <ac:chgData name="Peter Lake" userId="2608ba48f697b63f" providerId="LiveId" clId="{F268D718-38F8-4456-AC74-915C972479E8}" dt="2025-08-26T16:25:04.781" v="49" actId="20577"/>
          <ac:spMkLst>
            <pc:docMk/>
            <pc:sldMk cId="2311932337" sldId="291"/>
            <ac:spMk id="3" creationId="{6765E5C3-9099-4565-AD9C-5E7E49DF68BD}"/>
          </ac:spMkLst>
        </pc:spChg>
      </pc:sldChg>
      <pc:sldChg chg="modSp mod">
        <pc:chgData name="Peter Lake" userId="2608ba48f697b63f" providerId="LiveId" clId="{F268D718-38F8-4456-AC74-915C972479E8}" dt="2025-08-26T16:25:43.789" v="77" actId="20577"/>
        <pc:sldMkLst>
          <pc:docMk/>
          <pc:sldMk cId="1148539283" sldId="293"/>
        </pc:sldMkLst>
        <pc:spChg chg="mod">
          <ac:chgData name="Peter Lake" userId="2608ba48f697b63f" providerId="LiveId" clId="{F268D718-38F8-4456-AC74-915C972479E8}" dt="2025-08-26T16:25:43.789" v="77" actId="20577"/>
          <ac:spMkLst>
            <pc:docMk/>
            <pc:sldMk cId="1148539283" sldId="293"/>
            <ac:spMk id="3" creationId="{07B0AA3A-9190-4EFE-AD10-D0C5088D9B1A}"/>
          </ac:spMkLst>
        </pc:spChg>
      </pc:sldChg>
    </pc:docChg>
  </pc:docChgLst>
  <pc:docChgLst>
    <pc:chgData name="Peter Lake" userId="2608ba48f697b63f" providerId="LiveId" clId="{C005E35D-1944-4C6E-A12F-D271F08C9650}"/>
    <pc:docChg chg="custSel modSld">
      <pc:chgData name="Peter Lake" userId="2608ba48f697b63f" providerId="LiveId" clId="{C005E35D-1944-4C6E-A12F-D271F08C9650}" dt="2024-07-10T15:00:23.549" v="118" actId="20577"/>
      <pc:docMkLst>
        <pc:docMk/>
      </pc:docMkLst>
      <pc:sldChg chg="modSp mod modAnim">
        <pc:chgData name="Peter Lake" userId="2608ba48f697b63f" providerId="LiveId" clId="{C005E35D-1944-4C6E-A12F-D271F08C9650}" dt="2024-07-10T15:00:23.549" v="118" actId="20577"/>
        <pc:sldMkLst>
          <pc:docMk/>
          <pc:sldMk cId="1947795777" sldId="288"/>
        </pc:sldMkLst>
      </pc:sldChg>
      <pc:sldChg chg="modSp modAnim">
        <pc:chgData name="Peter Lake" userId="2608ba48f697b63f" providerId="LiveId" clId="{C005E35D-1944-4C6E-A12F-D271F08C9650}" dt="2024-07-10T14:59:17.576" v="114" actId="20577"/>
        <pc:sldMkLst>
          <pc:docMk/>
          <pc:sldMk cId="1945887349" sldId="289"/>
        </pc:sldMkLst>
      </pc:sldChg>
    </pc:docChg>
  </pc:docChgLst>
  <pc:docChgLst>
    <pc:chgData name="Peter Lake" userId="2608ba48f697b63f" providerId="LiveId" clId="{0825363B-3CBD-4FD4-B093-80941210AE39}"/>
    <pc:docChg chg="undo custSel addSld delSld modSld">
      <pc:chgData name="Peter Lake" userId="2608ba48f697b63f" providerId="LiveId" clId="{0825363B-3CBD-4FD4-B093-80941210AE39}" dt="2024-09-02T13:44:55.978" v="1057" actId="20577"/>
      <pc:docMkLst>
        <pc:docMk/>
      </pc:docMkLst>
      <pc:sldChg chg="addSp delSp modSp mod setBg setClrOvrMap">
        <pc:chgData name="Peter Lake" userId="2608ba48f697b63f" providerId="LiveId" clId="{0825363B-3CBD-4FD4-B093-80941210AE39}" dt="2024-08-31T08:17:29.232" v="621" actId="1038"/>
        <pc:sldMkLst>
          <pc:docMk/>
          <pc:sldMk cId="4261546900" sldId="258"/>
        </pc:sldMkLst>
      </pc:sldChg>
      <pc:sldChg chg="addSp delSp modSp mod setBg setClrOvrMap">
        <pc:chgData name="Peter Lake" userId="2608ba48f697b63f" providerId="LiveId" clId="{0825363B-3CBD-4FD4-B093-80941210AE39}" dt="2024-08-23T13:21:24.276" v="589" actId="1035"/>
        <pc:sldMkLst>
          <pc:docMk/>
          <pc:sldMk cId="2018385543" sldId="284"/>
        </pc:sldMkLst>
      </pc:sldChg>
      <pc:sldChg chg="addSp delSp modSp mod setBg modAnim setClrOvrMap">
        <pc:chgData name="Peter Lake" userId="2608ba48f697b63f" providerId="LiveId" clId="{0825363B-3CBD-4FD4-B093-80941210AE39}" dt="2024-09-02T08:38:31.741" v="945" actId="6549"/>
        <pc:sldMkLst>
          <pc:docMk/>
          <pc:sldMk cId="1045028355" sldId="285"/>
        </pc:sldMkLst>
      </pc:sldChg>
      <pc:sldChg chg="addSp delSp modSp mod modAnim">
        <pc:chgData name="Peter Lake" userId="2608ba48f697b63f" providerId="LiveId" clId="{0825363B-3CBD-4FD4-B093-80941210AE39}" dt="2024-08-23T11:48:05.703" v="501" actId="20577"/>
        <pc:sldMkLst>
          <pc:docMk/>
          <pc:sldMk cId="2521294715" sldId="286"/>
        </pc:sldMkLst>
      </pc:sldChg>
      <pc:sldChg chg="addSp delSp modSp mod modAnim">
        <pc:chgData name="Peter Lake" userId="2608ba48f697b63f" providerId="LiveId" clId="{0825363B-3CBD-4FD4-B093-80941210AE39}" dt="2024-09-02T11:40:19.042" v="990" actId="20577"/>
        <pc:sldMkLst>
          <pc:docMk/>
          <pc:sldMk cId="2407520532" sldId="287"/>
        </pc:sldMkLst>
      </pc:sldChg>
      <pc:sldChg chg="addSp delSp modSp mod">
        <pc:chgData name="Peter Lake" userId="2608ba48f697b63f" providerId="LiveId" clId="{0825363B-3CBD-4FD4-B093-80941210AE39}" dt="2024-08-23T11:48:21.764" v="503" actId="478"/>
        <pc:sldMkLst>
          <pc:docMk/>
          <pc:sldMk cId="1947795777" sldId="288"/>
        </pc:sldMkLst>
      </pc:sldChg>
      <pc:sldChg chg="addSp delSp modSp mod modAnim">
        <pc:chgData name="Peter Lake" userId="2608ba48f697b63f" providerId="LiveId" clId="{0825363B-3CBD-4FD4-B093-80941210AE39}" dt="2024-08-31T08:55:30.102" v="936" actId="20577"/>
        <pc:sldMkLst>
          <pc:docMk/>
          <pc:sldMk cId="1945887349" sldId="289"/>
        </pc:sldMkLst>
      </pc:sldChg>
      <pc:sldChg chg="addSp delSp modSp mod modAnim">
        <pc:chgData name="Peter Lake" userId="2608ba48f697b63f" providerId="LiveId" clId="{0825363B-3CBD-4FD4-B093-80941210AE39}" dt="2024-08-31T08:56:11.269" v="941" actId="20577"/>
        <pc:sldMkLst>
          <pc:docMk/>
          <pc:sldMk cId="3286553141" sldId="290"/>
        </pc:sldMkLst>
      </pc:sldChg>
      <pc:sldChg chg="addSp delSp modSp mod modAnim">
        <pc:chgData name="Peter Lake" userId="2608ba48f697b63f" providerId="LiveId" clId="{0825363B-3CBD-4FD4-B093-80941210AE39}" dt="2024-09-02T11:44:53.827" v="1053" actId="20577"/>
        <pc:sldMkLst>
          <pc:docMk/>
          <pc:sldMk cId="2311932337" sldId="291"/>
        </pc:sldMkLst>
      </pc:sldChg>
      <pc:sldChg chg="addSp delSp modSp mod">
        <pc:chgData name="Peter Lake" userId="2608ba48f697b63f" providerId="LiveId" clId="{0825363B-3CBD-4FD4-B093-80941210AE39}" dt="2024-09-02T13:44:55.978" v="1057" actId="20577"/>
        <pc:sldMkLst>
          <pc:docMk/>
          <pc:sldMk cId="2551322201" sldId="292"/>
        </pc:sldMkLst>
      </pc:sldChg>
      <pc:sldChg chg="addSp delSp modSp mod">
        <pc:chgData name="Peter Lake" userId="2608ba48f697b63f" providerId="LiveId" clId="{0825363B-3CBD-4FD4-B093-80941210AE39}" dt="2024-09-02T11:39:38.810" v="984" actId="20577"/>
        <pc:sldMkLst>
          <pc:docMk/>
          <pc:sldMk cId="1148539283" sldId="293"/>
        </pc:sldMkLst>
      </pc:sldChg>
      <pc:sldChg chg="addSp delSp modSp del mod">
        <pc:chgData name="Peter Lake" userId="2608ba48f697b63f" providerId="LiveId" clId="{0825363B-3CBD-4FD4-B093-80941210AE39}" dt="2024-08-31T08:56:29.945" v="942" actId="47"/>
        <pc:sldMkLst>
          <pc:docMk/>
          <pc:sldMk cId="941761346" sldId="294"/>
        </pc:sldMkLst>
      </pc:sldChg>
      <pc:sldChg chg="new del">
        <pc:chgData name="Peter Lake" userId="2608ba48f697b63f" providerId="LiveId" clId="{0825363B-3CBD-4FD4-B093-80941210AE39}" dt="2024-08-31T08:50:04.091" v="905" actId="47"/>
        <pc:sldMkLst>
          <pc:docMk/>
          <pc:sldMk cId="1284288322" sldId="295"/>
        </pc:sldMkLst>
      </pc:sldChg>
      <pc:sldChg chg="addSp delSp modSp new del mod">
        <pc:chgData name="Peter Lake" userId="2608ba48f697b63f" providerId="LiveId" clId="{0825363B-3CBD-4FD4-B093-80941210AE39}" dt="2024-08-23T13:16:13.856" v="550" actId="2696"/>
        <pc:sldMkLst>
          <pc:docMk/>
          <pc:sldMk cId="1560858114" sldId="295"/>
        </pc:sldMkLst>
      </pc:sldChg>
      <pc:sldChg chg="modSp new del mod">
        <pc:chgData name="Peter Lake" userId="2608ba48f697b63f" providerId="LiveId" clId="{0825363B-3CBD-4FD4-B093-80941210AE39}" dt="2024-07-22T14:33:27.271" v="101" actId="2696"/>
        <pc:sldMkLst>
          <pc:docMk/>
          <pc:sldMk cId="4203253485" sldId="295"/>
        </pc:sldMkLst>
      </pc:sldChg>
    </pc:docChg>
  </pc:docChgLst>
  <pc:docChgLst>
    <pc:chgData name="Peter Lake" userId="2608ba48f697b63f" providerId="LiveId" clId="{3D9B0DE5-579C-4A85-AE51-1277407055E1}"/>
    <pc:docChg chg="undo custSel addSld delSld modSld sldOrd">
      <pc:chgData name="Peter Lake" userId="2608ba48f697b63f" providerId="LiveId" clId="{3D9B0DE5-579C-4A85-AE51-1277407055E1}" dt="2025-09-01T12:46:30.407" v="1321" actId="1035"/>
      <pc:docMkLst>
        <pc:docMk/>
      </pc:docMkLst>
      <pc:sldChg chg="modSp modAnim">
        <pc:chgData name="Peter Lake" userId="2608ba48f697b63f" providerId="LiveId" clId="{3D9B0DE5-579C-4A85-AE51-1277407055E1}" dt="2025-09-01T11:46:41.085" v="1052" actId="20577"/>
        <pc:sldMkLst>
          <pc:docMk/>
          <pc:sldMk cId="1045028355" sldId="285"/>
        </pc:sldMkLst>
        <pc:spChg chg="mod">
          <ac:chgData name="Peter Lake" userId="2608ba48f697b63f" providerId="LiveId" clId="{3D9B0DE5-579C-4A85-AE51-1277407055E1}" dt="2025-09-01T11:46:41.085" v="1052" actId="20577"/>
          <ac:spMkLst>
            <pc:docMk/>
            <pc:sldMk cId="1045028355" sldId="285"/>
            <ac:spMk id="5" creationId="{AF22E08F-8B3C-4AB8-80F7-2FE961AFCE25}"/>
          </ac:spMkLst>
        </pc:spChg>
      </pc:sldChg>
      <pc:sldChg chg="modSp modAnim">
        <pc:chgData name="Peter Lake" userId="2608ba48f697b63f" providerId="LiveId" clId="{3D9B0DE5-579C-4A85-AE51-1277407055E1}" dt="2025-09-01T12:30:31.767" v="1181" actId="20577"/>
        <pc:sldMkLst>
          <pc:docMk/>
          <pc:sldMk cId="2521294715" sldId="286"/>
        </pc:sldMkLst>
        <pc:spChg chg="mod">
          <ac:chgData name="Peter Lake" userId="2608ba48f697b63f" providerId="LiveId" clId="{3D9B0DE5-579C-4A85-AE51-1277407055E1}" dt="2025-09-01T12:30:31.767" v="1181" actId="20577"/>
          <ac:spMkLst>
            <pc:docMk/>
            <pc:sldMk cId="2521294715" sldId="286"/>
            <ac:spMk id="5" creationId="{FE18FCE5-5CF6-4D0E-A757-026FDA54B52D}"/>
          </ac:spMkLst>
        </pc:spChg>
      </pc:sldChg>
      <pc:sldChg chg="modSp modAnim">
        <pc:chgData name="Peter Lake" userId="2608ba48f697b63f" providerId="LiveId" clId="{3D9B0DE5-579C-4A85-AE51-1277407055E1}" dt="2025-09-01T12:41:36.197" v="1235" actId="20577"/>
        <pc:sldMkLst>
          <pc:docMk/>
          <pc:sldMk cId="2407520532" sldId="287"/>
        </pc:sldMkLst>
        <pc:spChg chg="mod">
          <ac:chgData name="Peter Lake" userId="2608ba48f697b63f" providerId="LiveId" clId="{3D9B0DE5-579C-4A85-AE51-1277407055E1}" dt="2025-09-01T12:41:36.197" v="1235" actId="20577"/>
          <ac:spMkLst>
            <pc:docMk/>
            <pc:sldMk cId="2407520532" sldId="287"/>
            <ac:spMk id="5" creationId="{1596AA11-A058-4B65-96EF-4B78626EEFB6}"/>
          </ac:spMkLst>
        </pc:spChg>
      </pc:sldChg>
      <pc:sldChg chg="modSp mod">
        <pc:chgData name="Peter Lake" userId="2608ba48f697b63f" providerId="LiveId" clId="{3D9B0DE5-579C-4A85-AE51-1277407055E1}" dt="2025-09-01T11:46:55.824" v="1054" actId="122"/>
        <pc:sldMkLst>
          <pc:docMk/>
          <pc:sldMk cId="1947795777" sldId="288"/>
        </pc:sldMkLst>
        <pc:spChg chg="mod">
          <ac:chgData name="Peter Lake" userId="2608ba48f697b63f" providerId="LiveId" clId="{3D9B0DE5-579C-4A85-AE51-1277407055E1}" dt="2025-09-01T11:46:55.824" v="1054" actId="122"/>
          <ac:spMkLst>
            <pc:docMk/>
            <pc:sldMk cId="1947795777" sldId="288"/>
            <ac:spMk id="5" creationId="{2F3FC54A-6CDF-44C3-A826-7537C33D92F4}"/>
          </ac:spMkLst>
        </pc:spChg>
      </pc:sldChg>
      <pc:sldChg chg="modSp mod ord modAnim">
        <pc:chgData name="Peter Lake" userId="2608ba48f697b63f" providerId="LiveId" clId="{3D9B0DE5-579C-4A85-AE51-1277407055E1}" dt="2025-09-01T12:43:37.830" v="1246" actId="1036"/>
        <pc:sldMkLst>
          <pc:docMk/>
          <pc:sldMk cId="1945887349" sldId="289"/>
        </pc:sldMkLst>
        <pc:spChg chg="mod">
          <ac:chgData name="Peter Lake" userId="2608ba48f697b63f" providerId="LiveId" clId="{3D9B0DE5-579C-4A85-AE51-1277407055E1}" dt="2025-09-01T11:47:21.290" v="1058" actId="120"/>
          <ac:spMkLst>
            <pc:docMk/>
            <pc:sldMk cId="1945887349" sldId="289"/>
            <ac:spMk id="2" creationId="{5AECC523-CBE0-4239-9952-24BE22C8C082}"/>
          </ac:spMkLst>
        </pc:spChg>
        <pc:spChg chg="mod">
          <ac:chgData name="Peter Lake" userId="2608ba48f697b63f" providerId="LiveId" clId="{3D9B0DE5-579C-4A85-AE51-1277407055E1}" dt="2025-09-01T12:43:37.830" v="1246" actId="1036"/>
          <ac:spMkLst>
            <pc:docMk/>
            <pc:sldMk cId="1945887349" sldId="289"/>
            <ac:spMk id="3" creationId="{FDA02E49-4FD0-4659-B6DF-8EA110175BED}"/>
          </ac:spMkLst>
        </pc:spChg>
      </pc:sldChg>
      <pc:sldChg chg="modSp mod modAnim">
        <pc:chgData name="Peter Lake" userId="2608ba48f697b63f" providerId="LiveId" clId="{3D9B0DE5-579C-4A85-AE51-1277407055E1}" dt="2025-09-01T12:46:30.407" v="1321" actId="1035"/>
        <pc:sldMkLst>
          <pc:docMk/>
          <pc:sldMk cId="3286553141" sldId="290"/>
        </pc:sldMkLst>
        <pc:spChg chg="mod">
          <ac:chgData name="Peter Lake" userId="2608ba48f697b63f" providerId="LiveId" clId="{3D9B0DE5-579C-4A85-AE51-1277407055E1}" dt="2025-09-01T12:46:30.407" v="1321" actId="1035"/>
          <ac:spMkLst>
            <pc:docMk/>
            <pc:sldMk cId="3286553141" sldId="290"/>
            <ac:spMk id="3" creationId="{AB849F25-02D9-4098-A42C-2EBDC791A979}"/>
          </ac:spMkLst>
        </pc:spChg>
      </pc:sldChg>
      <pc:sldChg chg="mod modShow">
        <pc:chgData name="Peter Lake" userId="2608ba48f697b63f" providerId="LiveId" clId="{3D9B0DE5-579C-4A85-AE51-1277407055E1}" dt="2025-09-01T07:29:18.523" v="53" actId="729"/>
        <pc:sldMkLst>
          <pc:docMk/>
          <pc:sldMk cId="2311932337" sldId="291"/>
        </pc:sldMkLst>
      </pc:sldChg>
      <pc:sldChg chg="modSp mod">
        <pc:chgData name="Peter Lake" userId="2608ba48f697b63f" providerId="LiveId" clId="{3D9B0DE5-579C-4A85-AE51-1277407055E1}" dt="2025-09-01T11:10:58.200" v="954" actId="20577"/>
        <pc:sldMkLst>
          <pc:docMk/>
          <pc:sldMk cId="2551322201" sldId="292"/>
        </pc:sldMkLst>
        <pc:spChg chg="mod">
          <ac:chgData name="Peter Lake" userId="2608ba48f697b63f" providerId="LiveId" clId="{3D9B0DE5-579C-4A85-AE51-1277407055E1}" dt="2025-09-01T11:10:58.200" v="954" actId="20577"/>
          <ac:spMkLst>
            <pc:docMk/>
            <pc:sldMk cId="2551322201" sldId="292"/>
            <ac:spMk id="3" creationId="{90CEE98B-D8FF-45BF-BECD-9568EC6C1563}"/>
          </ac:spMkLst>
        </pc:spChg>
      </pc:sldChg>
      <pc:sldChg chg="modSp add mod modAnim">
        <pc:chgData name="Peter Lake" userId="2608ba48f697b63f" providerId="LiveId" clId="{3D9B0DE5-579C-4A85-AE51-1277407055E1}" dt="2025-09-01T12:42:28.729" v="1236" actId="20577"/>
        <pc:sldMkLst>
          <pc:docMk/>
          <pc:sldMk cId="3195172719" sldId="294"/>
        </pc:sldMkLst>
        <pc:spChg chg="mod">
          <ac:chgData name="Peter Lake" userId="2608ba48f697b63f" providerId="LiveId" clId="{3D9B0DE5-579C-4A85-AE51-1277407055E1}" dt="2025-09-01T11:47:08.950" v="1056" actId="122"/>
          <ac:spMkLst>
            <pc:docMk/>
            <pc:sldMk cId="3195172719" sldId="294"/>
            <ac:spMk id="2" creationId="{17868A74-A774-0B33-94B0-93BF76014AC5}"/>
          </ac:spMkLst>
        </pc:spChg>
        <pc:spChg chg="mod">
          <ac:chgData name="Peter Lake" userId="2608ba48f697b63f" providerId="LiveId" clId="{3D9B0DE5-579C-4A85-AE51-1277407055E1}" dt="2025-09-01T12:42:28.729" v="1236" actId="20577"/>
          <ac:spMkLst>
            <pc:docMk/>
            <pc:sldMk cId="3195172719" sldId="294"/>
            <ac:spMk id="3" creationId="{E9F606FD-514B-109A-F935-71E95817F9CC}"/>
          </ac:spMkLst>
        </pc:spChg>
      </pc:sldChg>
      <pc:sldChg chg="addSp delSp modSp add mod ord modAnim">
        <pc:chgData name="Peter Lake" userId="2608ba48f697b63f" providerId="LiveId" clId="{3D9B0DE5-579C-4A85-AE51-1277407055E1}" dt="2025-09-01T12:39:07.587" v="1202" actId="20577"/>
        <pc:sldMkLst>
          <pc:docMk/>
          <pc:sldMk cId="256382763" sldId="295"/>
        </pc:sldMkLst>
        <pc:spChg chg="add del mod">
          <ac:chgData name="Peter Lake" userId="2608ba48f697b63f" providerId="LiveId" clId="{3D9B0DE5-579C-4A85-AE51-1277407055E1}" dt="2025-09-01T11:43:25.478" v="994"/>
          <ac:spMkLst>
            <pc:docMk/>
            <pc:sldMk cId="256382763" sldId="295"/>
            <ac:spMk id="3" creationId="{87F33435-AA7E-10BC-66A1-2B5AE1079C60}"/>
          </ac:spMkLst>
        </pc:spChg>
        <pc:spChg chg="mod">
          <ac:chgData name="Peter Lake" userId="2608ba48f697b63f" providerId="LiveId" clId="{3D9B0DE5-579C-4A85-AE51-1277407055E1}" dt="2025-09-01T12:39:07.587" v="1202" actId="20577"/>
          <ac:spMkLst>
            <pc:docMk/>
            <pc:sldMk cId="256382763" sldId="295"/>
            <ac:spMk id="5" creationId="{641C497F-6B25-B9E8-4B83-073CE8BD3165}"/>
          </ac:spMkLst>
        </pc:spChg>
      </pc:sldChg>
      <pc:sldChg chg="modSp new del mod">
        <pc:chgData name="Peter Lake" userId="2608ba48f697b63f" providerId="LiveId" clId="{3D9B0DE5-579C-4A85-AE51-1277407055E1}" dt="2025-09-01T11:40:27.437" v="966" actId="2696"/>
        <pc:sldMkLst>
          <pc:docMk/>
          <pc:sldMk cId="3201904244" sldId="295"/>
        </pc:sldMkLst>
        <pc:spChg chg="mod">
          <ac:chgData name="Peter Lake" userId="2608ba48f697b63f" providerId="LiveId" clId="{3D9B0DE5-579C-4A85-AE51-1277407055E1}" dt="2025-09-01T11:40:22.560" v="965" actId="20577"/>
          <ac:spMkLst>
            <pc:docMk/>
            <pc:sldMk cId="3201904244" sldId="295"/>
            <ac:spMk id="2" creationId="{7A940BA8-72E1-3498-ED95-E6CB7DA64230}"/>
          </ac:spMkLst>
        </pc:spChg>
      </pc:sldChg>
      <pc:sldChg chg="addSp delSp modSp new mod ord">
        <pc:chgData name="Peter Lake" userId="2608ba48f697b63f" providerId="LiveId" clId="{3D9B0DE5-579C-4A85-AE51-1277407055E1}" dt="2025-09-01T11:55:28.033" v="1096"/>
        <pc:sldMkLst>
          <pc:docMk/>
          <pc:sldMk cId="596398557" sldId="296"/>
        </pc:sldMkLst>
        <pc:spChg chg="mod">
          <ac:chgData name="Peter Lake" userId="2608ba48f697b63f" providerId="LiveId" clId="{3D9B0DE5-579C-4A85-AE51-1277407055E1}" dt="2025-09-01T11:54:41.101" v="1091" actId="122"/>
          <ac:spMkLst>
            <pc:docMk/>
            <pc:sldMk cId="596398557" sldId="296"/>
            <ac:spMk id="2" creationId="{80A74281-3CC0-510D-BA7A-14B41FE97C08}"/>
          </ac:spMkLst>
        </pc:spChg>
        <pc:spChg chg="del">
          <ac:chgData name="Peter Lake" userId="2608ba48f697b63f" providerId="LiveId" clId="{3D9B0DE5-579C-4A85-AE51-1277407055E1}" dt="2025-09-01T11:53:50.165" v="1077" actId="478"/>
          <ac:spMkLst>
            <pc:docMk/>
            <pc:sldMk cId="596398557" sldId="296"/>
            <ac:spMk id="3" creationId="{ECA0E093-581A-CAE0-8003-36DF41C54815}"/>
          </ac:spMkLst>
        </pc:spChg>
        <pc:spChg chg="del">
          <ac:chgData name="Peter Lake" userId="2608ba48f697b63f" providerId="LiveId" clId="{3D9B0DE5-579C-4A85-AE51-1277407055E1}" dt="2025-09-01T11:55:17.020" v="1094" actId="478"/>
          <ac:spMkLst>
            <pc:docMk/>
            <pc:sldMk cId="596398557" sldId="296"/>
            <ac:spMk id="4" creationId="{2C0AB7BF-9CA4-34A5-E50C-E2E4387A5719}"/>
          </ac:spMkLst>
        </pc:spChg>
        <pc:spChg chg="del">
          <ac:chgData name="Peter Lake" userId="2608ba48f697b63f" providerId="LiveId" clId="{3D9B0DE5-579C-4A85-AE51-1277407055E1}" dt="2025-09-01T11:55:14.391" v="1093" actId="478"/>
          <ac:spMkLst>
            <pc:docMk/>
            <pc:sldMk cId="596398557" sldId="296"/>
            <ac:spMk id="5" creationId="{339FDC8E-8CAA-54E0-B3E4-6D70A1A15C62}"/>
          </ac:spMkLst>
        </pc:spChg>
        <pc:picChg chg="add mod">
          <ac:chgData name="Peter Lake" userId="2608ba48f697b63f" providerId="LiveId" clId="{3D9B0DE5-579C-4A85-AE51-1277407055E1}" dt="2025-09-01T11:55:04.241" v="1092"/>
          <ac:picMkLst>
            <pc:docMk/>
            <pc:sldMk cId="596398557" sldId="296"/>
            <ac:picMk id="7" creationId="{CE14677A-1D84-6CDF-F3BB-D3309C8123F3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 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E6105379-B7BF-464A-92A9-0A006A87CC57}" type="datetime1">
              <a:rPr lang="fr-FR" smtClean="0"/>
              <a:t>01/09/2025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r-FR" dirty="0"/>
          </a:p>
        </p:txBody>
      </p:sp>
      <p:sp>
        <p:nvSpPr>
          <p:cNvPr id="5" name="Espace réservé du numéro de diapositive 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B828588A-5C4E-401A-AECC-B6F63A9DE965}" type="slidenum">
              <a:rPr lang="fr-FR" smtClean="0"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599797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 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r-FR" noProof="0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E4A87B-91FD-4DB5-841C-7DFF81763246}" type="datetime1">
              <a:rPr lang="fr-FR" smtClean="0"/>
              <a:pPr/>
              <a:t>01/09/2025</a:t>
            </a:fld>
            <a:endParaRPr lang="fr-FR" dirty="0"/>
          </a:p>
        </p:txBody>
      </p:sp>
      <p:sp>
        <p:nvSpPr>
          <p:cNvPr id="4" name="Espace réservé d’image de diapositive 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fr-FR" noProof="0" dirty="0"/>
          </a:p>
        </p:txBody>
      </p:sp>
      <p:sp>
        <p:nvSpPr>
          <p:cNvPr id="5" name="Espace réservé des notes 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fr-FR" noProof="0" dirty="0"/>
              <a:t>Modifiez les styles du texte du masque</a:t>
            </a:r>
          </a:p>
          <a:p>
            <a:pPr lvl="1" rtl="0"/>
            <a:r>
              <a:rPr lang="fr-FR" noProof="0" dirty="0"/>
              <a:t>Deuxième niveau</a:t>
            </a:r>
          </a:p>
          <a:p>
            <a:pPr lvl="2" rtl="0"/>
            <a:r>
              <a:rPr lang="fr-FR" noProof="0" dirty="0"/>
              <a:t>Troisième niveau</a:t>
            </a:r>
          </a:p>
          <a:p>
            <a:pPr lvl="3" rtl="0"/>
            <a:r>
              <a:rPr lang="fr-FR" noProof="0" dirty="0"/>
              <a:t>Quatrième niveau</a:t>
            </a:r>
          </a:p>
          <a:p>
            <a:pPr lvl="4" rtl="0"/>
            <a:r>
              <a:rPr lang="fr-FR" noProof="0" dirty="0"/>
              <a:t>Cinquième niveau</a:t>
            </a:r>
          </a:p>
        </p:txBody>
      </p:sp>
      <p:sp>
        <p:nvSpPr>
          <p:cNvPr id="6" name="Espace réservé du pied de page 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r-FR" noProof="0" dirty="0"/>
          </a:p>
        </p:txBody>
      </p:sp>
      <p:sp>
        <p:nvSpPr>
          <p:cNvPr id="7" name="Espace réservé du numéro de diapositive 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7542409-6A04-4DC6-AC3A-D3758287A8F2}" type="slidenum">
              <a:rPr lang="fr-FR" noProof="0" smtClean="0"/>
              <a:t>‹#›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541150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’image de diapositive 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 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4" name="Espace réservé du numéro de diapositive 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77542409-6A04-4DC6-AC3A-D3758287A8F2}" type="slidenum">
              <a:rPr lang="fr-FR" smtClean="0"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008298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9/1/2025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3523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866FF-D88B-4666-9A82-E368F3CCE61D}" type="datetime1">
              <a:rPr lang="fr-FR" smtClean="0"/>
              <a:pPr/>
              <a:t>01/09/2025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0"/>
              <a:t>Ajouter un pied de page</a:t>
            </a:r>
            <a:endParaRPr lang="fr-FR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CD8D479-8942-46E8-A226-A4E01F7A105C}" type="slidenum">
              <a:rPr lang="fr-FR" noProof="0" smtClean="0"/>
              <a:pPr rtl="0"/>
              <a:t>‹#›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824690560"/>
      </p:ext>
    </p:extLst>
  </p:cSld>
  <p:clrMapOvr>
    <a:masterClrMapping/>
  </p:clrMapOvr>
  <p:hf hd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866FF-D88B-4666-9A82-E368F3CCE61D}" type="datetime1">
              <a:rPr lang="fr-FR" smtClean="0"/>
              <a:pPr/>
              <a:t>01/09/2025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0"/>
              <a:t>Ajouter un pied de page</a:t>
            </a:r>
            <a:endParaRPr lang="fr-FR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CD8D479-8942-46E8-A226-A4E01F7A105C}" type="slidenum">
              <a:rPr lang="fr-FR" noProof="0" smtClean="0"/>
              <a:pPr rtl="0"/>
              <a:t>‹#›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1952232774"/>
      </p:ext>
    </p:extLst>
  </p:cSld>
  <p:clrMapOvr>
    <a:masterClrMapping/>
  </p:clrMapOvr>
  <p:hf hd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fr-FR"/>
              <a:t>Modifier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866FF-D88B-4666-9A82-E368F3CCE61D}" type="datetime1">
              <a:rPr lang="fr-FR" smtClean="0"/>
              <a:pPr/>
              <a:t>01/09/2025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0"/>
              <a:t>Ajouter un pied de page</a:t>
            </a:r>
            <a:endParaRPr lang="fr-FR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CD8D479-8942-46E8-A226-A4E01F7A105C}" type="slidenum">
              <a:rPr lang="fr-FR" noProof="0" smtClean="0"/>
              <a:pPr rtl="0"/>
              <a:t>‹#›</a:t>
            </a:fld>
            <a:endParaRPr lang="fr-FR" noProof="0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44984346"/>
      </p:ext>
    </p:extLst>
  </p:cSld>
  <p:clrMapOvr>
    <a:masterClrMapping/>
  </p:clrMapOvr>
  <p:hf hd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866FF-D88B-4666-9A82-E368F3CCE61D}" type="datetime1">
              <a:rPr lang="fr-FR" smtClean="0"/>
              <a:pPr/>
              <a:t>01/09/2025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0"/>
              <a:t>Ajouter un pied de page</a:t>
            </a:r>
            <a:endParaRPr lang="fr-FR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CD8D479-8942-46E8-A226-A4E01F7A105C}" type="slidenum">
              <a:rPr lang="fr-FR" noProof="0" smtClean="0"/>
              <a:pPr rtl="0"/>
              <a:t>‹#›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859897891"/>
      </p:ext>
    </p:extLst>
  </p:cSld>
  <p:clrMapOvr>
    <a:masterClrMapping/>
  </p:clrMapOvr>
  <p:hf hd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866FF-D88B-4666-9A82-E368F3CCE61D}" type="datetime1">
              <a:rPr lang="fr-FR" smtClean="0"/>
              <a:pPr/>
              <a:t>01/09/2025</a:t>
            </a:fld>
            <a:endParaRPr lang="fr-FR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0"/>
              <a:t>Ajouter un pied de page</a:t>
            </a:r>
            <a:endParaRPr lang="fr-FR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CD8D479-8942-46E8-A226-A4E01F7A105C}" type="slidenum">
              <a:rPr lang="fr-FR" noProof="0" smtClean="0"/>
              <a:pPr rtl="0"/>
              <a:t>‹#›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1096693776"/>
      </p:ext>
    </p:extLst>
  </p:cSld>
  <p:clrMapOvr>
    <a:masterClrMapping/>
  </p:clrMapOvr>
  <p:hf hd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866FF-D88B-4666-9A82-E368F3CCE61D}" type="datetime1">
              <a:rPr lang="fr-FR" smtClean="0"/>
              <a:pPr/>
              <a:t>01/09/2025</a:t>
            </a:fld>
            <a:endParaRPr lang="fr-FR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0"/>
              <a:t>Ajouter un pied de page</a:t>
            </a:r>
            <a:endParaRPr lang="fr-FR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CD8D479-8942-46E8-A226-A4E01F7A105C}" type="slidenum">
              <a:rPr lang="fr-FR" noProof="0" smtClean="0"/>
              <a:pPr rtl="0"/>
              <a:t>‹#›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1187949098"/>
      </p:ext>
    </p:extLst>
  </p:cSld>
  <p:clrMapOvr>
    <a:masterClrMapping/>
  </p:clrMapOvr>
  <p:hf hdr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55D7B-84F0-413D-94AA-78EFA1E95F87}" type="datetime1">
              <a:rPr lang="fr-FR" smtClean="0"/>
              <a:pPr/>
              <a:t>01/09/2025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0"/>
              <a:t>Ajouter un pied de page</a:t>
            </a:r>
            <a:endParaRPr lang="fr-FR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CD8D479-8942-46E8-A226-A4E01F7A105C}" type="slidenum">
              <a:rPr lang="fr-FR" noProof="0" smtClean="0"/>
              <a:t>‹#›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3763326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2939-75EC-4A60-9F2A-1849932C33FD}" type="datetime1">
              <a:rPr lang="fr-FR" smtClean="0"/>
              <a:pPr/>
              <a:t>01/09/2025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0"/>
              <a:t>Ajouter un pied de page</a:t>
            </a:r>
            <a:endParaRPr lang="fr-FR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CD8D479-8942-46E8-A226-A4E01F7A105C}" type="slidenum">
              <a:rPr lang="fr-FR" noProof="0" smtClean="0"/>
              <a:t>‹#›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31815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 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CD8D479-8942-46E8-A226-A4E01F7A105C}" type="slidenum">
              <a:rPr lang="fr-FR" noProof="0" smtClean="0"/>
              <a:t>‹#›</a:t>
            </a:fld>
            <a:endParaRPr lang="fr-FR" noProof="0" dirty="0"/>
          </a:p>
        </p:txBody>
      </p:sp>
      <p:sp>
        <p:nvSpPr>
          <p:cNvPr id="2" name="Espace réservé de la date 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819CE524-1E71-454F-BF13-72F9C66073E1}" type="datetime1">
              <a:rPr lang="fr-FR" smtClean="0"/>
              <a:pPr/>
              <a:t>01/09/2025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fr-FR" noProof="0" dirty="0"/>
              <a:t>Ajouter un pied de page</a:t>
            </a:r>
          </a:p>
        </p:txBody>
      </p:sp>
    </p:spTree>
    <p:extLst>
      <p:ext uri="{BB962C8B-B14F-4D97-AF65-F5344CB8AC3E}">
        <p14:creationId xmlns:p14="http://schemas.microsoft.com/office/powerpoint/2010/main" val="1107393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7F749-51C3-4A75-B13A-57D43C594D67}" type="datetime1">
              <a:rPr lang="fr-FR" smtClean="0"/>
              <a:pPr/>
              <a:t>01/09/2025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0"/>
              <a:t>Ajouter un pied de page</a:t>
            </a:r>
            <a:endParaRPr lang="fr-FR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CD8D479-8942-46E8-A226-A4E01F7A105C}" type="slidenum">
              <a:rPr lang="fr-FR" noProof="0" smtClean="0"/>
              <a:t>‹#›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1345811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866FF-D88B-4666-9A82-E368F3CCE61D}" type="datetime1">
              <a:rPr lang="fr-FR" smtClean="0"/>
              <a:pPr/>
              <a:t>01/09/2025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0"/>
              <a:t>Ajouter un pied de page</a:t>
            </a:r>
            <a:endParaRPr lang="fr-FR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CD8D479-8942-46E8-A226-A4E01F7A105C}" type="slidenum">
              <a:rPr lang="fr-FR" noProof="0" smtClean="0"/>
              <a:pPr rtl="0"/>
              <a:t>‹#›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674727790"/>
      </p:ext>
    </p:extLst>
  </p:cSld>
  <p:clrMapOvr>
    <a:masterClrMapping/>
  </p:clrMapOvr>
  <p:hf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ABD5D-E191-4123-BB0D-45A954A62EAB}" type="datetime1">
              <a:rPr lang="fr-FR" smtClean="0"/>
              <a:pPr/>
              <a:t>01/09/2025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0"/>
              <a:t>Ajouter un pied de page</a:t>
            </a:r>
            <a:endParaRPr lang="fr-FR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CD8D479-8942-46E8-A226-A4E01F7A105C}" type="slidenum">
              <a:rPr lang="fr-FR" noProof="0" smtClean="0"/>
              <a:t>‹#›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1486976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4F20C-4DB8-4C5F-9E36-F91379A08FDD}" type="datetime1">
              <a:rPr lang="fr-FR" smtClean="0"/>
              <a:pPr/>
              <a:t>01/09/2025</a:t>
            </a:fld>
            <a:endParaRPr lang="fr-F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0"/>
              <a:t>Ajouter un pied de page</a:t>
            </a:r>
            <a:endParaRPr lang="fr-FR" noProof="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CD8D479-8942-46E8-A226-A4E01F7A105C}" type="slidenum">
              <a:rPr lang="fr-FR" noProof="0" smtClean="0"/>
              <a:t>‹#›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094078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866FF-D88B-4666-9A82-E368F3CCE61D}" type="datetime1">
              <a:rPr lang="fr-FR" smtClean="0"/>
              <a:pPr/>
              <a:t>01/09/2025</a:t>
            </a:fld>
            <a:endParaRPr lang="fr-FR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0"/>
              <a:t>Ajouter un pied de page</a:t>
            </a:r>
            <a:endParaRPr lang="fr-FR" noProof="0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CD8D479-8942-46E8-A226-A4E01F7A105C}" type="slidenum">
              <a:rPr lang="fr-FR" noProof="0" smtClean="0"/>
              <a:pPr rtl="0"/>
              <a:t>‹#›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3813278183"/>
      </p:ext>
    </p:extLst>
  </p:cSld>
  <p:clrMapOvr>
    <a:masterClrMapping/>
  </p:clrMapOvr>
  <p:hf hd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CE524-1E71-454F-BF13-72F9C66073E1}" type="datetime1">
              <a:rPr lang="fr-FR" smtClean="0"/>
              <a:pPr/>
              <a:t>01/09/2025</a:t>
            </a:fld>
            <a:endParaRPr lang="fr-FR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0"/>
              <a:t>Ajouter un pied de page</a:t>
            </a:r>
            <a:endParaRPr lang="fr-FR" noProof="0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CD8D479-8942-46E8-A226-A4E01F7A105C}" type="slidenum">
              <a:rPr lang="fr-FR" noProof="0" smtClean="0"/>
              <a:t>‹#›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3702518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9A3C5-813C-4619-91FC-DA3C40B8103C}" type="datetime1">
              <a:rPr lang="fr-FR" smtClean="0"/>
              <a:pPr/>
              <a:t>01/09/2025</a:t>
            </a:fld>
            <a:endParaRPr lang="fr-FR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0"/>
              <a:t>Ajouter un pied de page</a:t>
            </a:r>
            <a:endParaRPr lang="fr-FR" noProof="0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CD8D479-8942-46E8-A226-A4E01F7A105C}" type="slidenum">
              <a:rPr lang="fr-FR" noProof="0" smtClean="0"/>
              <a:t>‹#›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975142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A4EB3-C521-41E6-A248-1144EEA478A2}" type="datetime1">
              <a:rPr lang="fr-FR" smtClean="0"/>
              <a:pPr/>
              <a:t>01/09/2025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0"/>
              <a:t>Ajouter un pied de page</a:t>
            </a:r>
            <a:endParaRPr lang="fr-FR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CD8D479-8942-46E8-A226-A4E01F7A105C}" type="slidenum">
              <a:rPr lang="fr-FR" noProof="0" smtClean="0"/>
              <a:t>‹#›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689036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3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5.png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70">
          <a:fgClr>
            <a:schemeClr val="bg1">
              <a:lumMod val="65000"/>
              <a:lumOff val="3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E0E866FF-D88B-4666-9A82-E368F3CCE61D}" type="datetime1">
              <a:rPr lang="fr-FR" smtClean="0"/>
              <a:pPr/>
              <a:t>01/09/2025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pPr rtl="0"/>
            <a:r>
              <a:rPr lang="fr-FR" noProof="0"/>
              <a:t>Ajouter un pied de page</a:t>
            </a:r>
            <a:endParaRPr lang="fr-FR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9CD8D479-8942-46E8-A226-A4E01F7A105C}" type="slidenum">
              <a:rPr lang="fr-FR" noProof="0" smtClean="0"/>
              <a:pPr rtl="0"/>
              <a:t>‹#›</a:t>
            </a:fld>
            <a:endParaRPr lang="fr-FR" noProof="0" dirty="0"/>
          </a:p>
        </p:txBody>
      </p:sp>
      <p:sp>
        <p:nvSpPr>
          <p:cNvPr id="13" name="Rectangle 9">
            <a:extLst>
              <a:ext uri="{FF2B5EF4-FFF2-40B4-BE49-F238E27FC236}">
                <a16:creationId xmlns:a16="http://schemas.microsoft.com/office/drawing/2014/main" id="{88875323-7DC6-4F70-A2FC-1CB476FE1310}"/>
              </a:ext>
            </a:extLst>
          </p:cNvPr>
          <p:cNvSpPr/>
          <p:nvPr userDrawn="1"/>
        </p:nvSpPr>
        <p:spPr>
          <a:xfrm>
            <a:off x="0" y="6629400"/>
            <a:ext cx="1499616" cy="228600"/>
          </a:xfrm>
          <a:prstGeom prst="rect">
            <a:avLst/>
          </a:prstGeom>
          <a:gradFill>
            <a:gsLst>
              <a:gs pos="0">
                <a:schemeClr val="accent1">
                  <a:lumMod val="15000"/>
                  <a:lumOff val="85000"/>
                </a:schemeClr>
              </a:gs>
              <a:gs pos="100000">
                <a:schemeClr val="accent1">
                  <a:lumMod val="15000"/>
                  <a:lumOff val="8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127234564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55" r:id="rId1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mailto:alexandra.feller@toulouse-inp.fr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mailto:alexandra.feller@toulouse-inp.fr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anne.alibert@toulouse-inp.fr" TargetMode="External"/><Relationship Id="rId2" Type="http://schemas.openxmlformats.org/officeDocument/2006/relationships/hyperlink" Target="mailto:peter.lake@toulouse-inp.fr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jonatan.lara@live.com" TargetMode="External"/><Relationship Id="rId4" Type="http://schemas.openxmlformats.org/officeDocument/2006/relationships/hyperlink" Target="mailto:alexandra.feller@toulouse.inp.fr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moodle.inp-toulouse.fr/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DE92A8BB-07B9-40DB-984F-2CB1A2535B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5"/>
            <a:ext cx="12191695" cy="473074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2CDDB745-6C26-4B79-9EF2-08E3E4AB90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7" name="Freeform 16">
            <a:extLst>
              <a:ext uri="{FF2B5EF4-FFF2-40B4-BE49-F238E27FC236}">
                <a16:creationId xmlns:a16="http://schemas.microsoft.com/office/drawing/2014/main" id="{80B3FE6C-0A59-4114-88CB-3C3172D6AF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19939" y="2835162"/>
            <a:ext cx="3472060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5" name="Picture 4" descr="A black background with green and blue text&#10;&#10;Description automatically generated">
            <a:extLst>
              <a:ext uri="{FF2B5EF4-FFF2-40B4-BE49-F238E27FC236}">
                <a16:creationId xmlns:a16="http://schemas.microsoft.com/office/drawing/2014/main" id="{F6F18889-4E96-1208-399C-A70B17C5BF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458" y="640082"/>
            <a:ext cx="5897021" cy="2373552"/>
          </a:xfrm>
          <a:prstGeom prst="rect">
            <a:avLst/>
          </a:prstGeom>
          <a:effectLst/>
        </p:spPr>
      </p:pic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DDA3A238-516A-4076-B3C2-230D913508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3136999"/>
            <a:ext cx="12191696" cy="3721001"/>
          </a:xfrm>
          <a:custGeom>
            <a:avLst/>
            <a:gdLst>
              <a:gd name="connsiteX0" fmla="*/ 1 w 12191696"/>
              <a:gd name="connsiteY0" fmla="*/ 0 h 3721001"/>
              <a:gd name="connsiteX1" fmla="*/ 71932 w 12191696"/>
              <a:gd name="connsiteY1" fmla="*/ 12261 h 3721001"/>
              <a:gd name="connsiteX2" fmla="*/ 282849 w 12191696"/>
              <a:gd name="connsiteY2" fmla="*/ 48342 h 3721001"/>
              <a:gd name="connsiteX3" fmla="*/ 436464 w 12191696"/>
              <a:gd name="connsiteY3" fmla="*/ 73565 h 3721001"/>
              <a:gd name="connsiteX4" fmla="*/ 619339 w 12191696"/>
              <a:gd name="connsiteY4" fmla="*/ 100188 h 3721001"/>
              <a:gd name="connsiteX5" fmla="*/ 836351 w 12191696"/>
              <a:gd name="connsiteY5" fmla="*/ 132066 h 3721001"/>
              <a:gd name="connsiteX6" fmla="*/ 1076528 w 12191696"/>
              <a:gd name="connsiteY6" fmla="*/ 165696 h 3721001"/>
              <a:gd name="connsiteX7" fmla="*/ 1347183 w 12191696"/>
              <a:gd name="connsiteY7" fmla="*/ 201077 h 3721001"/>
              <a:gd name="connsiteX8" fmla="*/ 1642223 w 12191696"/>
              <a:gd name="connsiteY8" fmla="*/ 238560 h 3721001"/>
              <a:gd name="connsiteX9" fmla="*/ 1962864 w 12191696"/>
              <a:gd name="connsiteY9" fmla="*/ 276043 h 3721001"/>
              <a:gd name="connsiteX10" fmla="*/ 2304232 w 12191696"/>
              <a:gd name="connsiteY10" fmla="*/ 314226 h 3721001"/>
              <a:gd name="connsiteX11" fmla="*/ 2672421 w 12191696"/>
              <a:gd name="connsiteY11" fmla="*/ 349608 h 3721001"/>
              <a:gd name="connsiteX12" fmla="*/ 3057678 w 12191696"/>
              <a:gd name="connsiteY12" fmla="*/ 383588 h 3721001"/>
              <a:gd name="connsiteX13" fmla="*/ 3464881 w 12191696"/>
              <a:gd name="connsiteY13" fmla="*/ 414415 h 3721001"/>
              <a:gd name="connsiteX14" fmla="*/ 3889152 w 12191696"/>
              <a:gd name="connsiteY14" fmla="*/ 443841 h 3721001"/>
              <a:gd name="connsiteX15" fmla="*/ 4331710 w 12191696"/>
              <a:gd name="connsiteY15" fmla="*/ 471515 h 3721001"/>
              <a:gd name="connsiteX16" fmla="*/ 4558476 w 12191696"/>
              <a:gd name="connsiteY16" fmla="*/ 481324 h 3721001"/>
              <a:gd name="connsiteX17" fmla="*/ 4790118 w 12191696"/>
              <a:gd name="connsiteY17" fmla="*/ 492183 h 3721001"/>
              <a:gd name="connsiteX18" fmla="*/ 5025418 w 12191696"/>
              <a:gd name="connsiteY18" fmla="*/ 502342 h 3721001"/>
              <a:gd name="connsiteX19" fmla="*/ 5261937 w 12191696"/>
              <a:gd name="connsiteY19" fmla="*/ 508998 h 3721001"/>
              <a:gd name="connsiteX20" fmla="*/ 5503333 w 12191696"/>
              <a:gd name="connsiteY20" fmla="*/ 514953 h 3721001"/>
              <a:gd name="connsiteX21" fmla="*/ 5747166 w 12191696"/>
              <a:gd name="connsiteY21" fmla="*/ 521259 h 3721001"/>
              <a:gd name="connsiteX22" fmla="*/ 5995877 w 12191696"/>
              <a:gd name="connsiteY22" fmla="*/ 525462 h 3721001"/>
              <a:gd name="connsiteX23" fmla="*/ 6247026 w 12191696"/>
              <a:gd name="connsiteY23" fmla="*/ 525462 h 3721001"/>
              <a:gd name="connsiteX24" fmla="*/ 6500613 w 12191696"/>
              <a:gd name="connsiteY24" fmla="*/ 527564 h 3721001"/>
              <a:gd name="connsiteX25" fmla="*/ 6756639 w 12191696"/>
              <a:gd name="connsiteY25" fmla="*/ 525462 h 3721001"/>
              <a:gd name="connsiteX26" fmla="*/ 7016322 w 12191696"/>
              <a:gd name="connsiteY26" fmla="*/ 521259 h 3721001"/>
              <a:gd name="connsiteX27" fmla="*/ 7276005 w 12191696"/>
              <a:gd name="connsiteY27" fmla="*/ 517405 h 3721001"/>
              <a:gd name="connsiteX28" fmla="*/ 7539345 w 12191696"/>
              <a:gd name="connsiteY28" fmla="*/ 508998 h 3721001"/>
              <a:gd name="connsiteX29" fmla="*/ 7805124 w 12191696"/>
              <a:gd name="connsiteY29" fmla="*/ 500240 h 3721001"/>
              <a:gd name="connsiteX30" fmla="*/ 8070903 w 12191696"/>
              <a:gd name="connsiteY30" fmla="*/ 490081 h 3721001"/>
              <a:gd name="connsiteX31" fmla="*/ 8339121 w 12191696"/>
              <a:gd name="connsiteY31" fmla="*/ 475719 h 3721001"/>
              <a:gd name="connsiteX32" fmla="*/ 8609776 w 12191696"/>
              <a:gd name="connsiteY32" fmla="*/ 458554 h 3721001"/>
              <a:gd name="connsiteX33" fmla="*/ 8881651 w 12191696"/>
              <a:gd name="connsiteY33" fmla="*/ 442089 h 3721001"/>
              <a:gd name="connsiteX34" fmla="*/ 9153526 w 12191696"/>
              <a:gd name="connsiteY34" fmla="*/ 421071 h 3721001"/>
              <a:gd name="connsiteX35" fmla="*/ 9429058 w 12191696"/>
              <a:gd name="connsiteY35" fmla="*/ 395848 h 3721001"/>
              <a:gd name="connsiteX36" fmla="*/ 9700933 w 12191696"/>
              <a:gd name="connsiteY36" fmla="*/ 370626 h 3721001"/>
              <a:gd name="connsiteX37" fmla="*/ 9977684 w 12191696"/>
              <a:gd name="connsiteY37" fmla="*/ 341551 h 3721001"/>
              <a:gd name="connsiteX38" fmla="*/ 10255655 w 12191696"/>
              <a:gd name="connsiteY38" fmla="*/ 309672 h 3721001"/>
              <a:gd name="connsiteX39" fmla="*/ 10529968 w 12191696"/>
              <a:gd name="connsiteY39" fmla="*/ 276043 h 3721001"/>
              <a:gd name="connsiteX40" fmla="*/ 10807939 w 12191696"/>
              <a:gd name="connsiteY40" fmla="*/ 236808 h 3721001"/>
              <a:gd name="connsiteX41" fmla="*/ 11084690 w 12191696"/>
              <a:gd name="connsiteY41" fmla="*/ 194771 h 3721001"/>
              <a:gd name="connsiteX42" fmla="*/ 11362661 w 12191696"/>
              <a:gd name="connsiteY42" fmla="*/ 153085 h 3721001"/>
              <a:gd name="connsiteX43" fmla="*/ 11639412 w 12191696"/>
              <a:gd name="connsiteY43" fmla="*/ 104392 h 3721001"/>
              <a:gd name="connsiteX44" fmla="*/ 11914945 w 12191696"/>
              <a:gd name="connsiteY44" fmla="*/ 54648 h 3721001"/>
              <a:gd name="connsiteX45" fmla="*/ 12191696 w 12191696"/>
              <a:gd name="connsiteY45" fmla="*/ 2452 h 3721001"/>
              <a:gd name="connsiteX46" fmla="*/ 12191696 w 12191696"/>
              <a:gd name="connsiteY46" fmla="*/ 2802467 h 3721001"/>
              <a:gd name="connsiteX47" fmla="*/ 12191695 w 12191696"/>
              <a:gd name="connsiteY47" fmla="*/ 2802467 h 3721001"/>
              <a:gd name="connsiteX48" fmla="*/ 12191695 w 12191696"/>
              <a:gd name="connsiteY48" fmla="*/ 3721001 h 3721001"/>
              <a:gd name="connsiteX49" fmla="*/ 0 w 12191696"/>
              <a:gd name="connsiteY49" fmla="*/ 3721001 h 3721001"/>
              <a:gd name="connsiteX50" fmla="*/ 0 w 12191696"/>
              <a:gd name="connsiteY50" fmla="*/ 2233825 h 3721001"/>
              <a:gd name="connsiteX51" fmla="*/ 1 w 12191696"/>
              <a:gd name="connsiteY51" fmla="*/ 2233825 h 3721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91696" h="3721001">
                <a:moveTo>
                  <a:pt x="1" y="0"/>
                </a:moveTo>
                <a:lnTo>
                  <a:pt x="71932" y="12261"/>
                </a:lnTo>
                <a:lnTo>
                  <a:pt x="282849" y="48342"/>
                </a:lnTo>
                <a:lnTo>
                  <a:pt x="436464" y="73565"/>
                </a:lnTo>
                <a:lnTo>
                  <a:pt x="619339" y="100188"/>
                </a:lnTo>
                <a:lnTo>
                  <a:pt x="836351" y="132066"/>
                </a:lnTo>
                <a:lnTo>
                  <a:pt x="1076528" y="165696"/>
                </a:lnTo>
                <a:lnTo>
                  <a:pt x="1347183" y="201077"/>
                </a:lnTo>
                <a:lnTo>
                  <a:pt x="1642223" y="238560"/>
                </a:lnTo>
                <a:lnTo>
                  <a:pt x="1962864" y="276043"/>
                </a:lnTo>
                <a:lnTo>
                  <a:pt x="2304232" y="314226"/>
                </a:lnTo>
                <a:lnTo>
                  <a:pt x="2672421" y="349608"/>
                </a:lnTo>
                <a:lnTo>
                  <a:pt x="3057678" y="383588"/>
                </a:lnTo>
                <a:lnTo>
                  <a:pt x="3464881" y="414415"/>
                </a:lnTo>
                <a:lnTo>
                  <a:pt x="3889152" y="443841"/>
                </a:lnTo>
                <a:lnTo>
                  <a:pt x="4331710" y="471515"/>
                </a:lnTo>
                <a:lnTo>
                  <a:pt x="4558476" y="481324"/>
                </a:lnTo>
                <a:lnTo>
                  <a:pt x="4790118" y="492183"/>
                </a:lnTo>
                <a:lnTo>
                  <a:pt x="5025418" y="502342"/>
                </a:lnTo>
                <a:lnTo>
                  <a:pt x="5261937" y="508998"/>
                </a:lnTo>
                <a:lnTo>
                  <a:pt x="5503333" y="514953"/>
                </a:lnTo>
                <a:lnTo>
                  <a:pt x="5747166" y="521259"/>
                </a:lnTo>
                <a:lnTo>
                  <a:pt x="5995877" y="525462"/>
                </a:lnTo>
                <a:lnTo>
                  <a:pt x="6247026" y="525462"/>
                </a:lnTo>
                <a:lnTo>
                  <a:pt x="6500613" y="527564"/>
                </a:lnTo>
                <a:lnTo>
                  <a:pt x="6756639" y="525462"/>
                </a:lnTo>
                <a:lnTo>
                  <a:pt x="7016322" y="521259"/>
                </a:lnTo>
                <a:lnTo>
                  <a:pt x="7276005" y="517405"/>
                </a:lnTo>
                <a:lnTo>
                  <a:pt x="7539345" y="508998"/>
                </a:lnTo>
                <a:lnTo>
                  <a:pt x="7805124" y="500240"/>
                </a:lnTo>
                <a:lnTo>
                  <a:pt x="8070903" y="490081"/>
                </a:lnTo>
                <a:lnTo>
                  <a:pt x="8339121" y="475719"/>
                </a:lnTo>
                <a:lnTo>
                  <a:pt x="8609776" y="458554"/>
                </a:lnTo>
                <a:lnTo>
                  <a:pt x="8881651" y="442089"/>
                </a:lnTo>
                <a:lnTo>
                  <a:pt x="9153526" y="421071"/>
                </a:lnTo>
                <a:lnTo>
                  <a:pt x="9429058" y="395848"/>
                </a:lnTo>
                <a:lnTo>
                  <a:pt x="9700933" y="370626"/>
                </a:lnTo>
                <a:lnTo>
                  <a:pt x="9977684" y="341551"/>
                </a:lnTo>
                <a:lnTo>
                  <a:pt x="10255655" y="309672"/>
                </a:lnTo>
                <a:lnTo>
                  <a:pt x="10529968" y="276043"/>
                </a:lnTo>
                <a:lnTo>
                  <a:pt x="10807939" y="236808"/>
                </a:lnTo>
                <a:lnTo>
                  <a:pt x="11084690" y="194771"/>
                </a:lnTo>
                <a:lnTo>
                  <a:pt x="11362661" y="153085"/>
                </a:lnTo>
                <a:lnTo>
                  <a:pt x="11639412" y="104392"/>
                </a:lnTo>
                <a:lnTo>
                  <a:pt x="11914945" y="54648"/>
                </a:lnTo>
                <a:lnTo>
                  <a:pt x="12191696" y="2452"/>
                </a:lnTo>
                <a:lnTo>
                  <a:pt x="12191696" y="2802467"/>
                </a:lnTo>
                <a:lnTo>
                  <a:pt x="12191695" y="2802467"/>
                </a:lnTo>
                <a:lnTo>
                  <a:pt x="12191695" y="3721001"/>
                </a:lnTo>
                <a:lnTo>
                  <a:pt x="0" y="3721001"/>
                </a:lnTo>
                <a:lnTo>
                  <a:pt x="0" y="2233825"/>
                </a:lnTo>
                <a:lnTo>
                  <a:pt x="1" y="2233825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36915" y="3928983"/>
            <a:ext cx="9182945" cy="1793390"/>
          </a:xfrm>
        </p:spPr>
        <p:txBody>
          <a:bodyPr rtlCol="0">
            <a:normAutofit/>
          </a:bodyPr>
          <a:lstStyle/>
          <a:p>
            <a:pPr rtl="0"/>
            <a:r>
              <a:rPr lang="fr-FR" sz="6600" b="1">
                <a:solidFill>
                  <a:srgbClr val="EBEBEB"/>
                </a:solidFill>
              </a:rPr>
              <a:t>Languages at ENSAT 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-13940344" y="5722374"/>
            <a:ext cx="38359435" cy="487924"/>
          </a:xfrm>
        </p:spPr>
        <p:txBody>
          <a:bodyPr rtlCol="0">
            <a:normAutofit/>
          </a:bodyPr>
          <a:lstStyle/>
          <a:p>
            <a:pPr rtl="0"/>
            <a:r>
              <a:rPr lang="fr-FR" b="1">
                <a:solidFill>
                  <a:schemeClr val="tx2">
                    <a:lumMod val="40000"/>
                    <a:lumOff val="60000"/>
                  </a:schemeClr>
                </a:solidFill>
              </a:rPr>
              <a:t>September 2nd, 2024</a:t>
            </a:r>
          </a:p>
        </p:txBody>
      </p:sp>
    </p:spTree>
    <p:extLst>
      <p:ext uri="{BB962C8B-B14F-4D97-AF65-F5344CB8AC3E}">
        <p14:creationId xmlns:p14="http://schemas.microsoft.com/office/powerpoint/2010/main" val="42615469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EF2C77A-FB59-4DDF-A3B5-ECE74A40FD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							</a:t>
            </a:r>
            <a:r>
              <a:rPr lang="fr-FR" sz="5400" b="1" dirty="0">
                <a:solidFill>
                  <a:srgbClr val="00B0F0"/>
                </a:solidFill>
              </a:rPr>
              <a:t>German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B849F25-02D9-4098-A42C-2EBDC791A9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187554"/>
            <a:ext cx="8946541" cy="4195481"/>
          </a:xfrm>
        </p:spPr>
        <p:txBody>
          <a:bodyPr>
            <a:normAutofit fontScale="62500" lnSpcReduction="20000"/>
          </a:bodyPr>
          <a:lstStyle/>
          <a:p>
            <a:pPr marL="0" indent="0" fontAlgn="base">
              <a:buNone/>
            </a:pPr>
            <a:endParaRPr lang="fr-FR" sz="2200" b="1" dirty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fr-FR" sz="2600" b="1" dirty="0">
                <a:solidFill>
                  <a:srgbClr val="FFC000"/>
                </a:solidFill>
              </a:rPr>
              <a:t>NO</a:t>
            </a:r>
            <a:r>
              <a:rPr lang="fr-FR" sz="2600" b="1" dirty="0"/>
              <a:t> placement test </a:t>
            </a:r>
          </a:p>
          <a:p>
            <a:pPr marL="0" indent="0" fontAlgn="base">
              <a:buNone/>
            </a:pPr>
            <a:endParaRPr lang="fr-FR" sz="2600" b="1" dirty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fr-FR" sz="2600" b="1" dirty="0">
                <a:solidFill>
                  <a:srgbClr val="FFC000"/>
                </a:solidFill>
              </a:rPr>
              <a:t>ALL</a:t>
            </a:r>
            <a:r>
              <a:rPr lang="fr-FR" sz="2600" b="1" dirty="0"/>
              <a:t> </a:t>
            </a:r>
            <a:r>
              <a:rPr lang="fr-FR" sz="2600" b="1" dirty="0" err="1"/>
              <a:t>students</a:t>
            </a:r>
            <a:r>
              <a:rPr lang="fr-FR" sz="2600" b="1" dirty="0"/>
              <a:t> </a:t>
            </a:r>
            <a:r>
              <a:rPr lang="fr-FR" sz="2600" b="1" dirty="0" err="1"/>
              <a:t>having</a:t>
            </a:r>
            <a:r>
              <a:rPr lang="fr-FR" sz="2600" b="1" dirty="0"/>
              <a:t> </a:t>
            </a:r>
            <a:r>
              <a:rPr lang="fr-FR" sz="2600" b="1" dirty="0" err="1"/>
              <a:t>already</a:t>
            </a:r>
            <a:r>
              <a:rPr lang="fr-FR" sz="2600" b="1" dirty="0"/>
              <a:t> </a:t>
            </a:r>
            <a:r>
              <a:rPr lang="fr-FR" sz="2600" b="1" dirty="0" err="1"/>
              <a:t>studied</a:t>
            </a:r>
            <a:r>
              <a:rPr lang="fr-FR" sz="2600" b="1" dirty="0"/>
              <a:t> German </a:t>
            </a:r>
            <a:r>
              <a:rPr lang="fr-FR" sz="2600" b="1" dirty="0" err="1"/>
              <a:t>before</a:t>
            </a:r>
            <a:r>
              <a:rPr lang="fr-FR" sz="2600" b="1" dirty="0"/>
              <a:t> </a:t>
            </a:r>
            <a:r>
              <a:rPr lang="fr-FR" sz="2600" b="1" u="sng" dirty="0">
                <a:solidFill>
                  <a:srgbClr val="FFC000"/>
                </a:solidFill>
              </a:rPr>
              <a:t>must</a:t>
            </a:r>
            <a:r>
              <a:rPr lang="fr-FR" sz="2600" b="1" dirty="0"/>
              <a:t> contact </a:t>
            </a:r>
          </a:p>
          <a:p>
            <a:pPr marL="0" indent="0" fontAlgn="base">
              <a:buNone/>
            </a:pPr>
            <a:r>
              <a:rPr lang="fr-FR" sz="2600" b="1" dirty="0"/>
              <a:t>     Alexandra Nichols Feller by email to </a:t>
            </a:r>
            <a:r>
              <a:rPr lang="fr-FR" sz="2600" b="1" dirty="0" err="1"/>
              <a:t>be</a:t>
            </a:r>
            <a:r>
              <a:rPr lang="fr-FR" sz="2600" b="1" dirty="0"/>
              <a:t> </a:t>
            </a:r>
            <a:r>
              <a:rPr lang="fr-FR" sz="2600" b="1" dirty="0" err="1"/>
              <a:t>registered</a:t>
            </a:r>
            <a:r>
              <a:rPr lang="fr-FR" sz="2600" b="1" dirty="0"/>
              <a:t> </a:t>
            </a:r>
            <a:r>
              <a:rPr lang="fr-FR" sz="2600" b="1" dirty="0" err="1"/>
              <a:t>before</a:t>
            </a:r>
            <a:r>
              <a:rPr lang="fr-FR" sz="2600" b="1" dirty="0"/>
              <a:t> </a:t>
            </a:r>
            <a:r>
              <a:rPr lang="fr-FR" sz="2600" b="1" dirty="0">
                <a:solidFill>
                  <a:srgbClr val="FFC000"/>
                </a:solidFill>
              </a:rPr>
              <a:t>10pm</a:t>
            </a:r>
            <a:r>
              <a:rPr lang="fr-FR" sz="2600" b="1" dirty="0"/>
              <a:t> </a:t>
            </a:r>
            <a:r>
              <a:rPr lang="fr-FR" sz="2600" b="1" dirty="0" err="1">
                <a:solidFill>
                  <a:srgbClr val="FFC000"/>
                </a:solidFill>
              </a:rPr>
              <a:t>September</a:t>
            </a:r>
            <a:r>
              <a:rPr lang="fr-FR" sz="2600" b="1" dirty="0">
                <a:solidFill>
                  <a:srgbClr val="FFC000"/>
                </a:solidFill>
              </a:rPr>
              <a:t> 3rd</a:t>
            </a:r>
          </a:p>
          <a:p>
            <a:pPr fontAlgn="base">
              <a:buFont typeface="Wingdings" panose="05000000000000000000" pitchFamily="2" charset="2"/>
              <a:buChar char="Ø"/>
            </a:pPr>
            <a:endParaRPr lang="fr-FR" sz="2600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2600" b="1" dirty="0"/>
              <a:t>It is possible for LV2 German students to follow Spanish Beginner LV3 (on Wednesday evenings – 6pm-8pm).  You </a:t>
            </a:r>
            <a:r>
              <a:rPr lang="en-US" sz="2600" b="1" dirty="0">
                <a:solidFill>
                  <a:srgbClr val="FFC000"/>
                </a:solidFill>
              </a:rPr>
              <a:t>MUST</a:t>
            </a:r>
            <a:r>
              <a:rPr lang="en-US" sz="2600" b="1" dirty="0"/>
              <a:t> indicate this in your mail to Alexandra Nichols  Feller </a:t>
            </a:r>
          </a:p>
          <a:p>
            <a:pPr marL="0" indent="0">
              <a:buNone/>
            </a:pPr>
            <a:endParaRPr lang="en-US" sz="2600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2600" b="1" dirty="0"/>
              <a:t>If LV2 German and LV3 Spanish – only the best mark will be taken into account for the semester </a:t>
            </a:r>
          </a:p>
          <a:p>
            <a:pPr marL="0" indent="0">
              <a:buNone/>
            </a:pPr>
            <a:endParaRPr lang="en-US" sz="2400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fr-FR" sz="2400" dirty="0"/>
              <a:t> </a:t>
            </a:r>
            <a:r>
              <a:rPr lang="fr-FR" sz="3200" b="1" i="1" dirty="0">
                <a:solidFill>
                  <a:srgbClr val="FFC000"/>
                </a:solidFill>
              </a:rPr>
              <a:t>Contact: Alexandra Nichols Feller : </a:t>
            </a:r>
            <a:r>
              <a:rPr lang="fr-FR" sz="3200" b="1" i="1" u="sng" dirty="0">
                <a:solidFill>
                  <a:srgbClr val="FFC00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alexandra.feller@toulouse-inp.fr</a:t>
            </a:r>
            <a:endParaRPr lang="fr-FR" sz="3200" b="1" i="1" u="sng" dirty="0">
              <a:solidFill>
                <a:srgbClr val="FFC000"/>
              </a:solidFill>
            </a:endParaRPr>
          </a:p>
          <a:p>
            <a:pPr fontAlgn="base">
              <a:buFont typeface="Wingdings" panose="05000000000000000000" pitchFamily="2" charset="2"/>
              <a:buChar char="Ø"/>
            </a:pPr>
            <a:endParaRPr lang="fr-FR" sz="2200" b="1" dirty="0"/>
          </a:p>
          <a:p>
            <a:pPr marL="0" indent="0">
              <a:buNone/>
            </a:pPr>
            <a:endParaRPr lang="fr-FR" b="1" dirty="0"/>
          </a:p>
          <a:p>
            <a:pPr>
              <a:buFont typeface="Wingdings" panose="05000000000000000000" pitchFamily="2" charset="2"/>
              <a:buChar char="Ø"/>
            </a:pPr>
            <a:endParaRPr lang="en-US" sz="2600" i="1" dirty="0"/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1BDADFB-9E8C-4858-853A-AC679D903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CD8D479-8942-46E8-A226-A4E01F7A105C}" type="slidenum">
              <a:rPr lang="fr-FR" noProof="0" smtClean="0"/>
              <a:t>10</a:t>
            </a:fld>
            <a:endParaRPr lang="fr-FR" noProof="0" dirty="0"/>
          </a:p>
        </p:txBody>
      </p:sp>
      <p:pic>
        <p:nvPicPr>
          <p:cNvPr id="7" name="Picture 6" descr="A black background with green and blue text&#10;&#10;Description automatically generated">
            <a:extLst>
              <a:ext uri="{FF2B5EF4-FFF2-40B4-BE49-F238E27FC236}">
                <a16:creationId xmlns:a16="http://schemas.microsoft.com/office/drawing/2014/main" id="{14B897B8-3393-B002-8C41-1226E948BA2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3256" y="5299718"/>
            <a:ext cx="3505423" cy="1412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6553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394D546-231B-4BC2-968B-1F3300FB3C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5400" b="1" dirty="0">
                <a:solidFill>
                  <a:srgbClr val="00B0F0"/>
                </a:solidFill>
              </a:rPr>
              <a:t>			English programme-								</a:t>
            </a:r>
            <a:r>
              <a:rPr lang="fr-FR" sz="5400" b="1" dirty="0" err="1">
                <a:solidFill>
                  <a:srgbClr val="00B0F0"/>
                </a:solidFill>
              </a:rPr>
              <a:t>semesters</a:t>
            </a:r>
            <a:r>
              <a:rPr lang="fr-FR" sz="5400" b="1" dirty="0">
                <a:solidFill>
                  <a:srgbClr val="00B0F0"/>
                </a:solidFill>
              </a:rPr>
              <a:t> 5 &amp; 6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765E5C3-9099-4565-AD9C-5E7E49DF68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712791"/>
            <a:ext cx="8946541" cy="4195481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rgbClr val="FFC000"/>
                </a:solidFill>
              </a:rPr>
              <a:t>S5 - Tools for Scientific English</a:t>
            </a:r>
            <a:r>
              <a:rPr lang="en-US" b="1" dirty="0"/>
              <a:t> </a:t>
            </a:r>
            <a:r>
              <a:rPr lang="en-US" dirty="0"/>
              <a:t>- describing graphs, processes + debating</a:t>
            </a:r>
          </a:p>
          <a:p>
            <a:pPr marL="0" indent="0">
              <a:buNone/>
            </a:pP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rgbClr val="FFC000"/>
                </a:solidFill>
              </a:rPr>
              <a:t>S6 - Communication in the workplace </a:t>
            </a:r>
            <a:r>
              <a:rPr lang="en-US" dirty="0"/>
              <a:t>- internship interviews, CV, cover letters, emails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br>
              <a:rPr lang="en-US" dirty="0"/>
            </a:br>
            <a:r>
              <a:rPr lang="fr-FR" b="1" i="1" dirty="0">
                <a:solidFill>
                  <a:srgbClr val="FFC000"/>
                </a:solidFill>
              </a:rPr>
              <a:t>Contact: Alexandra Feller : </a:t>
            </a:r>
            <a:r>
              <a:rPr lang="fr-FR" b="1" i="1" u="sng" dirty="0">
                <a:solidFill>
                  <a:srgbClr val="FFC00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alexandra.feller@toulouse-inp.fr</a:t>
            </a: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FD11DD8-0614-40B6-9832-AAE9D3130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CD8D479-8942-46E8-A226-A4E01F7A105C}" type="slidenum">
              <a:rPr lang="fr-FR" noProof="0" smtClean="0"/>
              <a:t>11</a:t>
            </a:fld>
            <a:endParaRPr lang="fr-FR" noProof="0" dirty="0"/>
          </a:p>
        </p:txBody>
      </p:sp>
      <p:pic>
        <p:nvPicPr>
          <p:cNvPr id="7" name="Picture 6" descr="A black background with green and blue text&#10;&#10;Description automatically generated">
            <a:extLst>
              <a:ext uri="{FF2B5EF4-FFF2-40B4-BE49-F238E27FC236}">
                <a16:creationId xmlns:a16="http://schemas.microsoft.com/office/drawing/2014/main" id="{5AFAEB0B-1E05-BE22-B1E6-96B6B89410F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3256" y="5299718"/>
            <a:ext cx="3505423" cy="1412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1932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7D4E1EC-3312-4A21-9333-F0D0E2126F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4800" b="1" dirty="0">
                <a:solidFill>
                  <a:srgbClr val="00B0F0"/>
                </a:solidFill>
              </a:rPr>
              <a:t>							</a:t>
            </a:r>
            <a:r>
              <a:rPr lang="fr-FR" sz="4800" b="1" dirty="0" err="1">
                <a:solidFill>
                  <a:srgbClr val="00B0F0"/>
                </a:solidFill>
              </a:rPr>
              <a:t>What’s</a:t>
            </a:r>
            <a:r>
              <a:rPr lang="fr-FR" sz="4800" b="1" dirty="0">
                <a:solidFill>
                  <a:srgbClr val="00B0F0"/>
                </a:solidFill>
              </a:rPr>
              <a:t> </a:t>
            </a:r>
            <a:r>
              <a:rPr lang="fr-FR" sz="4800" b="1" dirty="0" err="1">
                <a:solidFill>
                  <a:srgbClr val="00B0F0"/>
                </a:solidFill>
              </a:rPr>
              <a:t>next</a:t>
            </a:r>
            <a:r>
              <a:rPr lang="fr-FR" sz="4800" b="1" dirty="0">
                <a:solidFill>
                  <a:srgbClr val="00B0F0"/>
                </a:solidFill>
              </a:rPr>
              <a:t> 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7B0AA3A-9190-4EFE-AD10-D0C5088D9B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r-FR" sz="2800" b="1" dirty="0"/>
              <a:t>Placement test on Moodle</a:t>
            </a:r>
          </a:p>
          <a:p>
            <a:pPr>
              <a:buFont typeface="Wingdings" panose="05000000000000000000" pitchFamily="2" charset="2"/>
              <a:buChar char="Ø"/>
            </a:pPr>
            <a:endParaRPr lang="fr-FR" sz="2800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fr-FR" sz="2800" b="1" dirty="0" err="1">
                <a:latin typeface="Century Gothic" panose="020B0502020202020204" pitchFamily="34" charset="0"/>
              </a:rPr>
              <a:t>From</a:t>
            </a:r>
            <a:r>
              <a:rPr lang="fr-FR" sz="2800" b="1" dirty="0">
                <a:latin typeface="Century Gothic" panose="020B0502020202020204" pitchFamily="34" charset="0"/>
              </a:rPr>
              <a:t> </a:t>
            </a:r>
            <a:r>
              <a:rPr lang="fr-FR" sz="2800" b="1" dirty="0" err="1">
                <a:latin typeface="Century Gothic" panose="020B0502020202020204" pitchFamily="34" charset="0"/>
              </a:rPr>
              <a:t>Monday</a:t>
            </a:r>
            <a:r>
              <a:rPr lang="fr-FR" sz="2800" b="1" dirty="0">
                <a:latin typeface="Century Gothic" panose="020B0502020202020204" pitchFamily="34" charset="0"/>
              </a:rPr>
              <a:t> 1st </a:t>
            </a:r>
            <a:r>
              <a:rPr lang="fr-FR" sz="2800" b="1" dirty="0" err="1">
                <a:latin typeface="Century Gothic" panose="020B0502020202020204" pitchFamily="34" charset="0"/>
              </a:rPr>
              <a:t>September</a:t>
            </a:r>
            <a:r>
              <a:rPr lang="fr-FR" sz="2800" b="1" dirty="0">
                <a:latin typeface="Century Gothic" panose="020B0502020202020204" pitchFamily="34" charset="0"/>
              </a:rPr>
              <a:t> 4pm to Tuesday 2nd </a:t>
            </a:r>
            <a:r>
              <a:rPr lang="fr-FR" sz="2800" b="1" dirty="0" err="1">
                <a:latin typeface="Century Gothic" panose="020B0502020202020204" pitchFamily="34" charset="0"/>
              </a:rPr>
              <a:t>September</a:t>
            </a:r>
            <a:r>
              <a:rPr lang="fr-FR" sz="2800" b="1" dirty="0">
                <a:latin typeface="Century Gothic" panose="020B0502020202020204" pitchFamily="34" charset="0"/>
              </a:rPr>
              <a:t> 10pm</a:t>
            </a:r>
            <a:endParaRPr lang="fr-FR" sz="2400" dirty="0"/>
          </a:p>
          <a:p>
            <a:pPr marL="2743200" lvl="6" indent="0">
              <a:buNone/>
            </a:pPr>
            <a:endParaRPr lang="fr-FR" sz="4000" b="1" dirty="0"/>
          </a:p>
          <a:p>
            <a:pPr marL="2743200" lvl="6" indent="0">
              <a:buNone/>
            </a:pPr>
            <a:r>
              <a:rPr lang="fr-FR" sz="4000" b="1" dirty="0" err="1">
                <a:solidFill>
                  <a:srgbClr val="FFC000"/>
                </a:solidFill>
              </a:rPr>
              <a:t>Any</a:t>
            </a:r>
            <a:r>
              <a:rPr lang="fr-FR" sz="4000" b="1" dirty="0">
                <a:solidFill>
                  <a:srgbClr val="FFC000"/>
                </a:solidFill>
              </a:rPr>
              <a:t> questions ?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A3CA5EB-0ED1-4304-ABFB-607A6AB7B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CD8D479-8942-46E8-A226-A4E01F7A105C}" type="slidenum">
              <a:rPr lang="fr-FR" noProof="0" smtClean="0"/>
              <a:t>12</a:t>
            </a:fld>
            <a:endParaRPr lang="fr-FR" noProof="0" dirty="0"/>
          </a:p>
        </p:txBody>
      </p:sp>
      <p:pic>
        <p:nvPicPr>
          <p:cNvPr id="7" name="Picture 6" descr="A black background with green and blue text&#10;&#10;Description automatically generated">
            <a:extLst>
              <a:ext uri="{FF2B5EF4-FFF2-40B4-BE49-F238E27FC236}">
                <a16:creationId xmlns:a16="http://schemas.microsoft.com/office/drawing/2014/main" id="{5094CF52-78B9-5E1C-E647-D6171FBCCC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3256" y="5299718"/>
            <a:ext cx="3505423" cy="1412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8539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0F9C80D-BC60-49A8-A4A5-93B200E296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							</a:t>
            </a:r>
            <a:r>
              <a:rPr lang="fr-FR" sz="4800" b="1" dirty="0">
                <a:solidFill>
                  <a:srgbClr val="00B0F0"/>
                </a:solidFill>
              </a:rPr>
              <a:t>Contacts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0CEE98B-D8FF-45BF-BECD-9568EC6C15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fr-FR" b="1" dirty="0"/>
              <a:t>Peter LAKE – General organisation -  </a:t>
            </a:r>
            <a:r>
              <a:rPr lang="fr-FR" b="1" dirty="0">
                <a:solidFill>
                  <a:srgbClr val="FFC00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peter.lake@toulouse-inp.fr</a:t>
            </a:r>
            <a:r>
              <a:rPr lang="fr-FR" b="1" dirty="0">
                <a:solidFill>
                  <a:srgbClr val="FFC000"/>
                </a:solidFill>
              </a:rPr>
              <a:t> (Office 1109)</a:t>
            </a:r>
          </a:p>
          <a:p>
            <a:pPr>
              <a:buFont typeface="Wingdings" panose="05000000000000000000" pitchFamily="2" charset="2"/>
              <a:buChar char="Ø"/>
            </a:pPr>
            <a:endParaRPr lang="fr-FR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fr-FR" b="1" dirty="0"/>
              <a:t>Anne ALIBERT – TOEFL- </a:t>
            </a:r>
            <a:r>
              <a:rPr lang="fr-FR" b="1" dirty="0">
                <a:solidFill>
                  <a:srgbClr val="FFC00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anne.alibert@toulouse-inp.fr</a:t>
            </a:r>
            <a:r>
              <a:rPr lang="fr-FR" b="1" dirty="0">
                <a:solidFill>
                  <a:srgbClr val="FFC000"/>
                </a:solidFill>
              </a:rPr>
              <a:t> (Office 1111)</a:t>
            </a:r>
          </a:p>
          <a:p>
            <a:pPr>
              <a:buFont typeface="Wingdings" panose="05000000000000000000" pitchFamily="2" charset="2"/>
              <a:buChar char="Ø"/>
            </a:pPr>
            <a:endParaRPr lang="fr-FR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fr-FR" b="1" dirty="0"/>
              <a:t>Alexandra Nichols Feller – 1st </a:t>
            </a:r>
            <a:r>
              <a:rPr lang="fr-FR" b="1" dirty="0" err="1"/>
              <a:t>year</a:t>
            </a:r>
            <a:r>
              <a:rPr lang="fr-FR" b="1" dirty="0"/>
              <a:t> FISE -English &amp; German  </a:t>
            </a:r>
            <a:r>
              <a:rPr lang="fr-FR" b="1" dirty="0">
                <a:solidFill>
                  <a:srgbClr val="FFC00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alexandra.feller@toulouse-inp.fr</a:t>
            </a:r>
            <a:r>
              <a:rPr lang="fr-FR" b="1" dirty="0">
                <a:solidFill>
                  <a:srgbClr val="FFC000"/>
                </a:solidFill>
              </a:rPr>
              <a:t> (Office 1105)</a:t>
            </a:r>
          </a:p>
          <a:p>
            <a:pPr>
              <a:buFont typeface="Wingdings" panose="05000000000000000000" pitchFamily="2" charset="2"/>
              <a:buChar char="Ø"/>
            </a:pPr>
            <a:endParaRPr lang="fr-FR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fr-FR" b="1" dirty="0" err="1"/>
              <a:t>Jonatan</a:t>
            </a:r>
            <a:r>
              <a:rPr lang="fr-FR" b="1" dirty="0"/>
              <a:t> LARA MEJIA – </a:t>
            </a:r>
            <a:r>
              <a:rPr lang="fr-FR" b="1" dirty="0" err="1"/>
              <a:t>Spanish</a:t>
            </a:r>
            <a:r>
              <a:rPr lang="fr-FR" b="1" dirty="0"/>
              <a:t>-  </a:t>
            </a:r>
            <a:r>
              <a:rPr lang="fr-FR" b="1" dirty="0">
                <a:solidFill>
                  <a:srgbClr val="FFC000"/>
                </a:solidFill>
                <a:hlinkClick r:id="rId5"/>
              </a:rPr>
              <a:t>jonatan.lara@live.com</a:t>
            </a:r>
            <a:r>
              <a:rPr lang="fr-FR" b="1" dirty="0">
                <a:solidFill>
                  <a:srgbClr val="FFC000"/>
                </a:solidFill>
              </a:rPr>
              <a:t> (Office 1105)</a:t>
            </a:r>
            <a:endParaRPr lang="fr-FR" b="1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29C9A7D-59D5-492C-821B-9F342B26C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CD8D479-8942-46E8-A226-A4E01F7A105C}" type="slidenum">
              <a:rPr lang="fr-FR" noProof="0" smtClean="0"/>
              <a:t>13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55132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A74281-3CC0-510D-BA7A-14B41FE97C0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br>
              <a:rPr lang="en-GB" dirty="0"/>
            </a:br>
            <a:br>
              <a:rPr lang="en-GB" dirty="0"/>
            </a:br>
            <a:br>
              <a:rPr lang="en-GB" dirty="0"/>
            </a:br>
            <a:br>
              <a:rPr lang="en-GB" dirty="0"/>
            </a:br>
            <a:br>
              <a:rPr lang="en-GB" dirty="0"/>
            </a:br>
            <a:br>
              <a:rPr lang="en-GB" dirty="0"/>
            </a:br>
            <a:br>
              <a:rPr lang="en-GB" dirty="0"/>
            </a:br>
            <a:br>
              <a:rPr lang="en-GB" dirty="0"/>
            </a:br>
            <a:br>
              <a:rPr lang="en-GB" dirty="0"/>
            </a:br>
            <a:br>
              <a:rPr lang="en-GB" dirty="0"/>
            </a:br>
            <a:br>
              <a:rPr lang="en-GB" dirty="0"/>
            </a:br>
            <a:r>
              <a:rPr lang="en-GB" b="1" dirty="0">
                <a:solidFill>
                  <a:srgbClr val="FFC000"/>
                </a:solidFill>
              </a:rPr>
              <a:t>Excellence built on Engagement and Collaboration </a:t>
            </a:r>
            <a:endParaRPr lang="en-GB" dirty="0">
              <a:solidFill>
                <a:srgbClr val="FFC000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3BF513-5A7D-29F8-89C5-D1ED85F28A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14</a:t>
            </a:fld>
            <a:endParaRPr lang="en-US" dirty="0"/>
          </a:p>
        </p:txBody>
      </p:sp>
      <p:pic>
        <p:nvPicPr>
          <p:cNvPr id="7" name="Picture 6" descr="A black background with green and blue text&#10;&#10;Description automatically generated">
            <a:extLst>
              <a:ext uri="{FF2B5EF4-FFF2-40B4-BE49-F238E27FC236}">
                <a16:creationId xmlns:a16="http://schemas.microsoft.com/office/drawing/2014/main" id="{CE14677A-1D84-6CDF-F3BB-D3309C8123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3256" y="5299718"/>
            <a:ext cx="3505423" cy="1412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6398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6" name="Rectangle 35">
            <a:extLst>
              <a:ext uri="{FF2B5EF4-FFF2-40B4-BE49-F238E27FC236}">
                <a16:creationId xmlns:a16="http://schemas.microsoft.com/office/drawing/2014/main" id="{552CF15B-B62D-425C-826D-EDECC5BA3C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C3299DF8-AE9C-4FAD-9FFA-8EF6DD8EC6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6" y="643468"/>
            <a:ext cx="10905067" cy="557106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E988BDCF-FA66-4854-A037-4AC6C70E1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noFill/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8426CB94-93F0-4A55-9ADF-027D8876CAC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0427" y="1240305"/>
            <a:ext cx="5774144" cy="3963066"/>
          </a:xfrm>
          <a:prstGeom prst="rect">
            <a:avLst/>
          </a:prstGeom>
        </p:spPr>
      </p:pic>
      <p:sp>
        <p:nvSpPr>
          <p:cNvPr id="39" name="Rectangle 38">
            <a:extLst>
              <a:ext uri="{FF2B5EF4-FFF2-40B4-BE49-F238E27FC236}">
                <a16:creationId xmlns:a16="http://schemas.microsoft.com/office/drawing/2014/main" id="{F54F5317-715A-4856-908F-8B232EB6D1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pic>
        <p:nvPicPr>
          <p:cNvPr id="5" name="Picture 4" descr="A black background with green and blue text&#10;&#10;Description automatically generated">
            <a:extLst>
              <a:ext uri="{FF2B5EF4-FFF2-40B4-BE49-F238E27FC236}">
                <a16:creationId xmlns:a16="http://schemas.microsoft.com/office/drawing/2014/main" id="{9025F152-DF86-7F8C-4D34-B97D754F589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2940" y="4488700"/>
            <a:ext cx="4030844" cy="1622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8385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AF24B9-26C7-7A68-CAE4-5420D569F9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A83A3AA2-4523-5D1C-25EA-435266A665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CD8D479-8942-46E8-A226-A4E01F7A105C}" type="slidenum">
              <a:rPr lang="fr-FR" noProof="0" smtClean="0"/>
              <a:t>3</a:t>
            </a:fld>
            <a:endParaRPr lang="fr-FR" noProof="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41C497F-6B25-B9E8-4B83-073CE8BD3165}"/>
              </a:ext>
            </a:extLst>
          </p:cNvPr>
          <p:cNvSpPr/>
          <p:nvPr/>
        </p:nvSpPr>
        <p:spPr>
          <a:xfrm>
            <a:off x="320903" y="579018"/>
            <a:ext cx="9120746" cy="6006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Bef>
                <a:spcPts val="1800"/>
              </a:spcBef>
              <a:spcAft>
                <a:spcPts val="400"/>
              </a:spcAft>
            </a:pPr>
            <a:r>
              <a:rPr lang="en-GB" sz="5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Welcome to the ENSAT    Language Department</a:t>
            </a:r>
            <a:endParaRPr lang="fr-FR" sz="5400" b="1" dirty="0">
              <a:solidFill>
                <a:srgbClr val="00B0F0"/>
              </a:solidFill>
            </a:endParaRPr>
          </a:p>
          <a:p>
            <a:r>
              <a:rPr lang="fr-FR" sz="2000" b="1" dirty="0">
                <a:solidFill>
                  <a:srgbClr val="FFC000"/>
                </a:solidFill>
                <a:latin typeface="Arial MT"/>
              </a:rPr>
              <a:t>					</a:t>
            </a:r>
          </a:p>
          <a:p>
            <a:r>
              <a:rPr lang="fr-FR" sz="2000" b="1" dirty="0">
                <a:solidFill>
                  <a:srgbClr val="FFC000"/>
                </a:solidFill>
                <a:latin typeface="Arial MT"/>
              </a:rPr>
              <a:t>					  					  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000" dirty="0">
                <a:latin typeface="Arial" panose="020B0604020202020204" pitchFamily="34" charset="0"/>
              </a:rPr>
              <a:t> More than purely grammar → </a:t>
            </a:r>
            <a:r>
              <a:rPr lang="en-US" altLang="en-US" sz="2000" b="1" dirty="0">
                <a:solidFill>
                  <a:srgbClr val="FFC000"/>
                </a:solidFill>
                <a:latin typeface="Arial" panose="020B0604020202020204" pitchFamily="34" charset="0"/>
              </a:rPr>
              <a:t>communication, culture &amp; connection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000" dirty="0">
                <a:latin typeface="Arial" panose="020B0604020202020204" pitchFamily="34" charset="0"/>
              </a:rPr>
              <a:t> Innovative, </a:t>
            </a:r>
            <a:r>
              <a:rPr lang="en-US" altLang="en-US" sz="2000" b="1" dirty="0">
                <a:solidFill>
                  <a:srgbClr val="FFC000"/>
                </a:solidFill>
                <a:latin typeface="Arial" panose="020B0604020202020204" pitchFamily="34" charset="0"/>
              </a:rPr>
              <a:t>interactive</a:t>
            </a:r>
            <a:r>
              <a:rPr lang="en-US" altLang="en-US" sz="2000" dirty="0">
                <a:latin typeface="Arial" panose="020B0604020202020204" pitchFamily="34" charset="0"/>
              </a:rPr>
              <a:t> teaching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000" dirty="0">
                <a:latin typeface="Arial" panose="020B0604020202020204" pitchFamily="34" charset="0"/>
              </a:rPr>
              <a:t> Group work &amp; </a:t>
            </a:r>
            <a:r>
              <a:rPr lang="en-US" altLang="en-US" sz="2000" b="1" dirty="0" err="1">
                <a:solidFill>
                  <a:srgbClr val="FFC000"/>
                </a:solidFill>
                <a:latin typeface="Arial" panose="020B0604020202020204" pitchFamily="34" charset="0"/>
              </a:rPr>
              <a:t>personalised</a:t>
            </a:r>
            <a:r>
              <a:rPr lang="en-US" altLang="en-US" sz="2000" dirty="0">
                <a:latin typeface="Arial" panose="020B0604020202020204" pitchFamily="34" charset="0"/>
              </a:rPr>
              <a:t> guidance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000" dirty="0">
                <a:latin typeface="Arial" panose="020B0604020202020204" pitchFamily="34" charset="0"/>
              </a:rPr>
              <a:t> Your progress = </a:t>
            </a:r>
            <a:r>
              <a:rPr lang="en-US" altLang="en-US" sz="2000" b="1" dirty="0">
                <a:solidFill>
                  <a:srgbClr val="FFC000"/>
                </a:solidFill>
                <a:latin typeface="Arial" panose="020B0604020202020204" pitchFamily="34" charset="0"/>
              </a:rPr>
              <a:t>your responsibility </a:t>
            </a:r>
            <a:r>
              <a:rPr lang="en-US" altLang="en-US" sz="2000" dirty="0">
                <a:latin typeface="Arial" panose="020B0604020202020204" pitchFamily="34" charset="0"/>
              </a:rPr>
              <a:t>→ practice daily!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000" dirty="0">
                <a:latin typeface="Arial" panose="020B0604020202020204" pitchFamily="34" charset="0"/>
              </a:rPr>
              <a:t> Language skills = key to </a:t>
            </a:r>
            <a:r>
              <a:rPr lang="en-US" altLang="en-US" sz="2000" b="1" dirty="0">
                <a:solidFill>
                  <a:srgbClr val="FFC000"/>
                </a:solidFill>
                <a:latin typeface="Arial" panose="020B0604020202020204" pitchFamily="34" charset="0"/>
              </a:rPr>
              <a:t>academic, personal &amp; professional growth</a:t>
            </a:r>
            <a:endParaRPr lang="en-US" altLang="en-US" sz="2000" dirty="0">
              <a:solidFill>
                <a:srgbClr val="FFC000"/>
              </a:solidFill>
              <a:latin typeface="Arial" panose="020B0604020202020204" pitchFamily="34" charset="0"/>
            </a:endParaRPr>
          </a:p>
          <a:p>
            <a:r>
              <a:rPr lang="fr-FR" sz="2000" b="1" dirty="0">
                <a:solidFill>
                  <a:srgbClr val="FFC000"/>
                </a:solidFill>
                <a:latin typeface="Arial MT"/>
              </a:rPr>
              <a:t>				</a:t>
            </a:r>
          </a:p>
          <a:p>
            <a:pPr>
              <a:spcBef>
                <a:spcPts val="1800"/>
              </a:spcBef>
              <a:spcAft>
                <a:spcPts val="400"/>
              </a:spcAft>
            </a:pPr>
            <a:r>
              <a:rPr lang="fr-FR" dirty="0"/>
              <a:t>				</a:t>
            </a:r>
            <a:endParaRPr lang="fr-FR" b="1" dirty="0">
              <a:effectLst/>
            </a:endParaRPr>
          </a:p>
        </p:txBody>
      </p:sp>
      <p:pic>
        <p:nvPicPr>
          <p:cNvPr id="8" name="Picture 7" descr="A black background with green and blue text&#10;&#10;Description automatically generated">
            <a:extLst>
              <a:ext uri="{FF2B5EF4-FFF2-40B4-BE49-F238E27FC236}">
                <a16:creationId xmlns:a16="http://schemas.microsoft.com/office/drawing/2014/main" id="{F60BA09B-5B64-5889-8ACB-46150DE405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3256" y="5299718"/>
            <a:ext cx="3505423" cy="1412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82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D0A2A7AC-2146-488D-87E1-B35340B02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CD8D479-8942-46E8-A226-A4E01F7A105C}" type="slidenum">
              <a:rPr lang="fr-FR" noProof="0" smtClean="0"/>
              <a:t>4</a:t>
            </a:fld>
            <a:endParaRPr lang="fr-FR" noProof="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F22E08F-8B3C-4AB8-80F7-2FE961AFCE25}"/>
              </a:ext>
            </a:extLst>
          </p:cNvPr>
          <p:cNvSpPr/>
          <p:nvPr/>
        </p:nvSpPr>
        <p:spPr>
          <a:xfrm>
            <a:off x="655191" y="679572"/>
            <a:ext cx="9645209" cy="5283498"/>
          </a:xfrm>
          <a:prstGeom prst="rect">
            <a:avLst/>
          </a:prstGeom>
          <a:pattFill prst="pct70">
            <a:fgClr>
              <a:schemeClr val="bg1">
                <a:lumMod val="65000"/>
                <a:lumOff val="35000"/>
              </a:schemeClr>
            </a:fgClr>
            <a:bgClr>
              <a:schemeClr val="bg1"/>
            </a:bgClr>
          </a:pattFill>
        </p:spPr>
        <p:txBody>
          <a:bodyPr wrap="square">
            <a:spAutoFit/>
          </a:bodyPr>
          <a:lstStyle/>
          <a:p>
            <a:pPr marR="687070" algn="ctr">
              <a:spcBef>
                <a:spcPts val="355"/>
              </a:spcBef>
              <a:spcAft>
                <a:spcPts val="600"/>
              </a:spcAft>
            </a:pPr>
            <a:r>
              <a:rPr lang="fr-FR" sz="5400" b="1" dirty="0">
                <a:solidFill>
                  <a:srgbClr val="00B0F0"/>
                </a:solidFill>
                <a:latin typeface="Arial" panose="020B0604020202020204" pitchFamily="34" charset="0"/>
              </a:rPr>
              <a:t>       </a:t>
            </a:r>
            <a:r>
              <a:rPr lang="fr-FR" sz="5400" b="1" dirty="0" err="1">
                <a:solidFill>
                  <a:srgbClr val="00B0F0"/>
                </a:solidFill>
                <a:latin typeface="Arial" panose="020B0604020202020204" pitchFamily="34" charset="0"/>
              </a:rPr>
              <a:t>Language</a:t>
            </a:r>
            <a:r>
              <a:rPr lang="fr-FR" sz="5400" b="1" dirty="0">
                <a:solidFill>
                  <a:srgbClr val="00B0F0"/>
                </a:solidFill>
                <a:latin typeface="Arial" panose="020B0604020202020204" pitchFamily="34" charset="0"/>
              </a:rPr>
              <a:t> Team</a:t>
            </a:r>
            <a:br>
              <a:rPr lang="fr-FR" sz="2400" dirty="0"/>
            </a:br>
            <a:r>
              <a:rPr lang="fr-FR" sz="2400" dirty="0"/>
              <a:t>                  </a:t>
            </a:r>
            <a:r>
              <a:rPr lang="fr-FR" sz="3200" b="1" dirty="0">
                <a:latin typeface="Arial MT"/>
              </a:rPr>
              <a:t>English - full time staff</a:t>
            </a:r>
            <a:r>
              <a:rPr lang="fr-FR" sz="2800" b="1" dirty="0">
                <a:latin typeface="Arial MT"/>
              </a:rPr>
              <a:t> </a:t>
            </a:r>
          </a:p>
          <a:p>
            <a:pPr marR="687070">
              <a:spcBef>
                <a:spcPts val="355"/>
              </a:spcBef>
              <a:spcAft>
                <a:spcPts val="600"/>
              </a:spcAft>
            </a:pPr>
            <a:endParaRPr lang="fr-FR" sz="2800" b="1" dirty="0">
              <a:latin typeface="Arial MT"/>
            </a:endParaRPr>
          </a:p>
          <a:p>
            <a:br>
              <a:rPr lang="fr-FR" dirty="0"/>
            </a:br>
            <a:r>
              <a:rPr lang="fr-FR" sz="2400" b="1" dirty="0">
                <a:solidFill>
                  <a:srgbClr val="FFC000"/>
                </a:solidFill>
                <a:latin typeface="Roboto"/>
              </a:rPr>
              <a:t>Peter LAKE      </a:t>
            </a:r>
          </a:p>
          <a:p>
            <a:r>
              <a:rPr lang="fr-FR" sz="2400" b="1" dirty="0">
                <a:latin typeface="Roboto"/>
              </a:rPr>
              <a:t>General organisation &amp; in charge of : 2</a:t>
            </a:r>
            <a:r>
              <a:rPr lang="fr-FR" sz="2400" b="1" baseline="30000" dirty="0">
                <a:latin typeface="Roboto"/>
              </a:rPr>
              <a:t>nd</a:t>
            </a:r>
            <a:r>
              <a:rPr lang="fr-FR" sz="2400" b="1" dirty="0">
                <a:latin typeface="Roboto"/>
              </a:rPr>
              <a:t> </a:t>
            </a:r>
            <a:r>
              <a:rPr lang="fr-FR" sz="2400" b="1" dirty="0" err="1">
                <a:latin typeface="Roboto"/>
              </a:rPr>
              <a:t>year</a:t>
            </a:r>
            <a:r>
              <a:rPr lang="fr-FR" sz="2400" b="1" dirty="0">
                <a:latin typeface="Roboto"/>
              </a:rPr>
              <a:t> FISE - English</a:t>
            </a:r>
          </a:p>
          <a:p>
            <a:br>
              <a:rPr lang="fr-FR" sz="2400" dirty="0"/>
            </a:br>
            <a:r>
              <a:rPr lang="fr-FR" sz="2400" b="1" dirty="0">
                <a:solidFill>
                  <a:srgbClr val="FFC000"/>
                </a:solidFill>
                <a:latin typeface="Roboto"/>
              </a:rPr>
              <a:t>Anne ALIBERT</a:t>
            </a:r>
            <a:r>
              <a:rPr lang="fr-FR" sz="2400" dirty="0">
                <a:solidFill>
                  <a:srgbClr val="FFC000"/>
                </a:solidFill>
                <a:latin typeface="Roboto"/>
              </a:rPr>
              <a:t> </a:t>
            </a:r>
            <a:r>
              <a:rPr lang="fr-FR" sz="2400" dirty="0">
                <a:latin typeface="Roboto"/>
              </a:rPr>
              <a:t>      </a:t>
            </a:r>
            <a:endParaRPr lang="fr-FR" sz="2400" dirty="0"/>
          </a:p>
          <a:p>
            <a:r>
              <a:rPr lang="fr-FR" sz="2400" b="1" dirty="0">
                <a:latin typeface="Roboto"/>
              </a:rPr>
              <a:t>In charge of : TOEFL</a:t>
            </a:r>
          </a:p>
          <a:p>
            <a:br>
              <a:rPr lang="fr-FR" sz="2400" dirty="0">
                <a:solidFill>
                  <a:srgbClr val="FFC000"/>
                </a:solidFill>
              </a:rPr>
            </a:br>
            <a:r>
              <a:rPr lang="fr-FR" sz="2400" b="1" dirty="0">
                <a:solidFill>
                  <a:srgbClr val="FFC000"/>
                </a:solidFill>
                <a:latin typeface="Roboto"/>
              </a:rPr>
              <a:t>Alexandra NICHOLS FELLER </a:t>
            </a:r>
            <a:r>
              <a:rPr lang="fr-FR" sz="2400" b="1" dirty="0">
                <a:latin typeface="Roboto"/>
              </a:rPr>
              <a:t>    </a:t>
            </a:r>
            <a:r>
              <a:rPr lang="fr-FR" sz="2400" dirty="0">
                <a:latin typeface="Roboto"/>
              </a:rPr>
              <a:t>    </a:t>
            </a:r>
          </a:p>
          <a:p>
            <a:r>
              <a:rPr lang="fr-FR" sz="2400" b="1" dirty="0">
                <a:latin typeface="Roboto"/>
              </a:rPr>
              <a:t>In charge of : 1st </a:t>
            </a:r>
            <a:r>
              <a:rPr lang="fr-FR" sz="2400" b="1" dirty="0" err="1">
                <a:latin typeface="Roboto"/>
              </a:rPr>
              <a:t>year</a:t>
            </a:r>
            <a:r>
              <a:rPr lang="fr-FR" sz="2400" b="1" dirty="0">
                <a:latin typeface="Roboto"/>
              </a:rPr>
              <a:t> FISE - English, LV2 German </a:t>
            </a:r>
            <a:endParaRPr lang="fr-FR" sz="2400" b="1" dirty="0"/>
          </a:p>
        </p:txBody>
      </p:sp>
      <p:pic>
        <p:nvPicPr>
          <p:cNvPr id="4" name="Picture 3" descr="A black background with green and blue text&#10;&#10;Description automatically generated">
            <a:extLst>
              <a:ext uri="{FF2B5EF4-FFF2-40B4-BE49-F238E27FC236}">
                <a16:creationId xmlns:a16="http://schemas.microsoft.com/office/drawing/2014/main" id="{B9172671-A98B-513C-927F-C99528C515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3256" y="5299718"/>
            <a:ext cx="3505423" cy="1412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5028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EE3270B0-2212-45BB-B884-B5A24BFB1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CD8D479-8942-46E8-A226-A4E01F7A105C}" type="slidenum">
              <a:rPr lang="fr-FR" noProof="0" smtClean="0"/>
              <a:t>5</a:t>
            </a:fld>
            <a:endParaRPr lang="fr-FR" noProof="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E18FCE5-5CF6-4D0E-A757-026FDA54B52D}"/>
              </a:ext>
            </a:extLst>
          </p:cNvPr>
          <p:cNvSpPr/>
          <p:nvPr/>
        </p:nvSpPr>
        <p:spPr>
          <a:xfrm>
            <a:off x="1001261" y="579018"/>
            <a:ext cx="9120746" cy="51809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Bef>
                <a:spcPts val="1800"/>
              </a:spcBef>
              <a:spcAft>
                <a:spcPts val="400"/>
              </a:spcAft>
            </a:pPr>
            <a:r>
              <a:rPr lang="fr-FR" sz="5400" b="1" dirty="0" err="1">
                <a:solidFill>
                  <a:srgbClr val="00B0F0"/>
                </a:solidFill>
                <a:latin typeface="Arial MT"/>
              </a:rPr>
              <a:t>Visiting</a:t>
            </a:r>
            <a:r>
              <a:rPr lang="fr-FR" sz="5400" b="1" dirty="0">
                <a:solidFill>
                  <a:srgbClr val="00B0F0"/>
                </a:solidFill>
                <a:latin typeface="Arial MT"/>
              </a:rPr>
              <a:t> </a:t>
            </a:r>
            <a:r>
              <a:rPr lang="fr-FR" sz="5400" b="1" dirty="0" err="1">
                <a:solidFill>
                  <a:srgbClr val="00B0F0"/>
                </a:solidFill>
                <a:latin typeface="Arial MT"/>
              </a:rPr>
              <a:t>language</a:t>
            </a:r>
            <a:r>
              <a:rPr lang="fr-FR" sz="5400" b="1" dirty="0">
                <a:solidFill>
                  <a:srgbClr val="00B0F0"/>
                </a:solidFill>
                <a:latin typeface="Arial MT"/>
              </a:rPr>
              <a:t> </a:t>
            </a:r>
            <a:r>
              <a:rPr lang="fr-FR" sz="5400" b="1" dirty="0" err="1">
                <a:solidFill>
                  <a:srgbClr val="00B0F0"/>
                </a:solidFill>
                <a:latin typeface="Arial MT"/>
              </a:rPr>
              <a:t>trainers</a:t>
            </a:r>
            <a:endParaRPr lang="fr-FR" sz="5400" b="1" dirty="0">
              <a:solidFill>
                <a:srgbClr val="00B0F0"/>
              </a:solidFill>
              <a:latin typeface="Arial MT"/>
            </a:endParaRPr>
          </a:p>
          <a:p>
            <a:pPr fontAlgn="base">
              <a:spcBef>
                <a:spcPts val="1800"/>
              </a:spcBef>
              <a:spcAft>
                <a:spcPts val="400"/>
              </a:spcAft>
            </a:pPr>
            <a:r>
              <a:rPr lang="fr-FR" sz="5400" b="1" dirty="0">
                <a:latin typeface="Arial MT"/>
              </a:rPr>
              <a:t> </a:t>
            </a:r>
            <a:endParaRPr lang="fr-FR" sz="2800" dirty="0"/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fr-FR" sz="2800" b="1" dirty="0">
                <a:latin typeface="Arial MT"/>
              </a:rPr>
              <a:t> </a:t>
            </a:r>
            <a:r>
              <a:rPr lang="fr-FR" sz="2800" b="1" dirty="0" err="1">
                <a:latin typeface="Arial MT"/>
              </a:rPr>
              <a:t>Spanish</a:t>
            </a:r>
            <a:r>
              <a:rPr lang="fr-FR" sz="2800" b="1" dirty="0">
                <a:latin typeface="Arial MT"/>
              </a:rPr>
              <a:t>   	 </a:t>
            </a:r>
            <a:r>
              <a:rPr lang="fr-FR" sz="2000" b="1" dirty="0" err="1">
                <a:solidFill>
                  <a:srgbClr val="FFC000"/>
                </a:solidFill>
                <a:latin typeface="Arial MT"/>
              </a:rPr>
              <a:t>Jonatan</a:t>
            </a:r>
            <a:r>
              <a:rPr lang="fr-FR" sz="2000" b="1" dirty="0">
                <a:solidFill>
                  <a:srgbClr val="FFC000"/>
                </a:solidFill>
                <a:latin typeface="Arial MT"/>
              </a:rPr>
              <a:t> LARA MEJIA (In charge of LV2 </a:t>
            </a:r>
            <a:r>
              <a:rPr lang="fr-FR" sz="2000" b="1" dirty="0" err="1">
                <a:solidFill>
                  <a:srgbClr val="FFC000"/>
                </a:solidFill>
                <a:latin typeface="Arial MT"/>
              </a:rPr>
              <a:t>Spanish</a:t>
            </a:r>
            <a:r>
              <a:rPr lang="fr-FR" sz="2000" b="1" dirty="0">
                <a:solidFill>
                  <a:srgbClr val="FFC000"/>
                </a:solidFill>
                <a:latin typeface="Arial MT"/>
              </a:rPr>
              <a:t>)</a:t>
            </a:r>
          </a:p>
          <a:p>
            <a:r>
              <a:rPr lang="fr-FR" sz="2000" b="1" dirty="0">
                <a:solidFill>
                  <a:srgbClr val="FFC000"/>
                </a:solidFill>
                <a:latin typeface="Arial MT"/>
              </a:rPr>
              <a:t>					</a:t>
            </a:r>
          </a:p>
          <a:p>
            <a:r>
              <a:rPr lang="fr-FR" sz="2000" b="1" dirty="0">
                <a:solidFill>
                  <a:srgbClr val="FFC000"/>
                </a:solidFill>
                <a:latin typeface="Arial MT"/>
              </a:rPr>
              <a:t>					  Ester HABAS </a:t>
            </a:r>
          </a:p>
          <a:p>
            <a:r>
              <a:rPr lang="fr-FR" sz="2000" b="1" dirty="0">
                <a:solidFill>
                  <a:srgbClr val="FFC000"/>
                </a:solidFill>
                <a:latin typeface="Arial MT"/>
              </a:rPr>
              <a:t>					  Edgar ROMERO FIGUEROA</a:t>
            </a:r>
          </a:p>
          <a:p>
            <a:r>
              <a:rPr lang="fr-FR" sz="2000" b="1" dirty="0">
                <a:solidFill>
                  <a:srgbClr val="FFC000"/>
                </a:solidFill>
                <a:latin typeface="Arial MT"/>
              </a:rPr>
              <a:t>					  Ana MIRANDA</a:t>
            </a:r>
          </a:p>
          <a:p>
            <a:r>
              <a:rPr lang="fr-FR" sz="2000" b="1" dirty="0">
                <a:solidFill>
                  <a:srgbClr val="FFC000"/>
                </a:solidFill>
                <a:latin typeface="Arial MT"/>
              </a:rPr>
              <a:t>					  Maria José CERREDO</a:t>
            </a:r>
          </a:p>
          <a:p>
            <a:r>
              <a:rPr lang="fr-FR" sz="2000" b="1" dirty="0">
                <a:solidFill>
                  <a:srgbClr val="FFC000"/>
                </a:solidFill>
                <a:latin typeface="Arial MT"/>
              </a:rPr>
              <a:t>					  </a:t>
            </a:r>
          </a:p>
          <a:p>
            <a:r>
              <a:rPr lang="fr-FR" sz="2000" b="1" dirty="0">
                <a:solidFill>
                  <a:srgbClr val="FFC000"/>
                </a:solidFill>
                <a:latin typeface="Arial MT"/>
              </a:rPr>
              <a:t>					</a:t>
            </a:r>
          </a:p>
          <a:p>
            <a:pPr>
              <a:spcBef>
                <a:spcPts val="1800"/>
              </a:spcBef>
              <a:spcAft>
                <a:spcPts val="400"/>
              </a:spcAft>
            </a:pPr>
            <a:r>
              <a:rPr lang="fr-FR" dirty="0"/>
              <a:t>				</a:t>
            </a:r>
            <a:endParaRPr lang="fr-FR" b="1" dirty="0">
              <a:effectLst/>
            </a:endParaRPr>
          </a:p>
        </p:txBody>
      </p:sp>
      <p:pic>
        <p:nvPicPr>
          <p:cNvPr id="8" name="Picture 7" descr="A black background with green and blue text&#10;&#10;Description automatically generated">
            <a:extLst>
              <a:ext uri="{FF2B5EF4-FFF2-40B4-BE49-F238E27FC236}">
                <a16:creationId xmlns:a16="http://schemas.microsoft.com/office/drawing/2014/main" id="{A1A61191-AD78-A276-F5C0-474F3C655E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3256" y="5299718"/>
            <a:ext cx="3505423" cy="1412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1294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2F3FC54A-6CDF-44C3-A826-7537C33D92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sz="5400" b="1" dirty="0" err="1">
                <a:solidFill>
                  <a:srgbClr val="00B0F0"/>
                </a:solidFill>
              </a:rPr>
              <a:t>Languages</a:t>
            </a:r>
            <a:r>
              <a:rPr lang="fr-FR" sz="5400" b="1" dirty="0">
                <a:solidFill>
                  <a:srgbClr val="00B0F0"/>
                </a:solidFill>
              </a:rPr>
              <a:t> </a:t>
            </a:r>
            <a:r>
              <a:rPr lang="fr-FR" sz="5400" b="1" dirty="0" err="1">
                <a:solidFill>
                  <a:srgbClr val="00B0F0"/>
                </a:solidFill>
              </a:rPr>
              <a:t>taught</a:t>
            </a:r>
            <a:r>
              <a:rPr lang="fr-FR" sz="5400" b="1" dirty="0">
                <a:solidFill>
                  <a:srgbClr val="00B0F0"/>
                </a:solidFill>
              </a:rPr>
              <a:t> at ENSAT 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6B3E69AB-3FD7-4155-8F47-BEED025B1E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fr-FR" b="1" dirty="0">
                <a:solidFill>
                  <a:srgbClr val="FFC000"/>
                </a:solidFill>
              </a:rPr>
              <a:t>LV1 - English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b="1" dirty="0"/>
              <a:t>Classes are </a:t>
            </a:r>
            <a:r>
              <a:rPr lang="fr-FR" b="1" dirty="0" err="1"/>
              <a:t>compulsory</a:t>
            </a:r>
            <a:r>
              <a:rPr lang="fr-FR" b="1" dirty="0"/>
              <a:t> for all the </a:t>
            </a:r>
            <a:r>
              <a:rPr lang="fr-FR" b="1" dirty="0" err="1"/>
              <a:t>students</a:t>
            </a:r>
            <a:r>
              <a:rPr lang="fr-FR" b="1" dirty="0"/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b="1" dirty="0" err="1"/>
              <a:t>Level</a:t>
            </a:r>
            <a:r>
              <a:rPr lang="fr-FR" b="1" dirty="0"/>
              <a:t> groups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b="1" dirty="0"/>
              <a:t>Tuesday </a:t>
            </a:r>
            <a:r>
              <a:rPr lang="fr-FR" b="1" dirty="0" err="1"/>
              <a:t>afternoons</a:t>
            </a:r>
            <a:r>
              <a:rPr lang="fr-FR" b="1" dirty="0"/>
              <a:t> (1:30pm-3:30pm or 3:50pm-5:50pm)</a:t>
            </a:r>
          </a:p>
          <a:p>
            <a:endParaRPr lang="fr-FR" b="1" dirty="0"/>
          </a:p>
          <a:p>
            <a:pPr>
              <a:buFont typeface="Wingdings" panose="05000000000000000000" pitchFamily="2" charset="2"/>
              <a:buChar char="v"/>
            </a:pPr>
            <a:r>
              <a:rPr lang="fr-FR" b="1" dirty="0">
                <a:solidFill>
                  <a:srgbClr val="FFC000"/>
                </a:solidFill>
              </a:rPr>
              <a:t>LV2 - </a:t>
            </a:r>
            <a:r>
              <a:rPr lang="fr-FR" b="1" dirty="0" err="1">
                <a:solidFill>
                  <a:srgbClr val="FFC000"/>
                </a:solidFill>
              </a:rPr>
              <a:t>Spanish</a:t>
            </a:r>
            <a:r>
              <a:rPr lang="fr-FR" b="1" dirty="0">
                <a:solidFill>
                  <a:srgbClr val="FFC000"/>
                </a:solidFill>
              </a:rPr>
              <a:t> or German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b="1" dirty="0"/>
              <a:t>Classes are </a:t>
            </a:r>
            <a:r>
              <a:rPr lang="fr-FR" b="1" dirty="0" err="1"/>
              <a:t>compulsory</a:t>
            </a:r>
            <a:r>
              <a:rPr lang="fr-FR" b="1" dirty="0"/>
              <a:t> for all the </a:t>
            </a:r>
            <a:r>
              <a:rPr lang="fr-FR" b="1" dirty="0" err="1"/>
              <a:t>students</a:t>
            </a:r>
            <a:r>
              <a:rPr lang="fr-FR" b="1" dirty="0"/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b="1" dirty="0" err="1"/>
              <a:t>Level</a:t>
            </a:r>
            <a:r>
              <a:rPr lang="fr-FR" b="1" dirty="0"/>
              <a:t> groups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b="1" dirty="0" err="1"/>
              <a:t>Spanish</a:t>
            </a:r>
            <a:r>
              <a:rPr lang="fr-FR" b="1" dirty="0"/>
              <a:t> - Monday </a:t>
            </a:r>
            <a:r>
              <a:rPr lang="fr-FR" b="1" dirty="0" err="1"/>
              <a:t>morning</a:t>
            </a:r>
            <a:r>
              <a:rPr lang="fr-FR" b="1" dirty="0"/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b="1" dirty="0"/>
              <a:t>German – </a:t>
            </a:r>
            <a:r>
              <a:rPr lang="fr-FR" b="1" dirty="0" err="1"/>
              <a:t>Monday</a:t>
            </a:r>
            <a:r>
              <a:rPr lang="fr-FR" b="1" dirty="0"/>
              <a:t> </a:t>
            </a:r>
            <a:r>
              <a:rPr lang="fr-FR" b="1" dirty="0" err="1"/>
              <a:t>morning</a:t>
            </a:r>
            <a:br>
              <a:rPr lang="fr-FR" b="1" dirty="0"/>
            </a:br>
            <a:endParaRPr lang="fr-FR" b="1" dirty="0"/>
          </a:p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F10C770-BBA3-4896-8284-7CFBDBB46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CD8D479-8942-46E8-A226-A4E01F7A105C}" type="slidenum">
              <a:rPr lang="fr-FR" noProof="0" smtClean="0"/>
              <a:t>6</a:t>
            </a:fld>
            <a:endParaRPr lang="fr-FR" noProof="0" dirty="0"/>
          </a:p>
        </p:txBody>
      </p:sp>
      <p:pic>
        <p:nvPicPr>
          <p:cNvPr id="7" name="Picture 6" descr="A black background with green and blue text&#10;&#10;Description automatically generated">
            <a:extLst>
              <a:ext uri="{FF2B5EF4-FFF2-40B4-BE49-F238E27FC236}">
                <a16:creationId xmlns:a16="http://schemas.microsoft.com/office/drawing/2014/main" id="{697E8EF4-4131-336B-C44C-08EFFA1E89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3256" y="5299718"/>
            <a:ext cx="3505423" cy="1412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7795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F9BF547F-843A-47DB-832A-779874840D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CD8D479-8942-46E8-A226-A4E01F7A105C}" type="slidenum">
              <a:rPr lang="fr-FR" noProof="0" smtClean="0"/>
              <a:t>7</a:t>
            </a:fld>
            <a:endParaRPr lang="fr-FR" noProof="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596AA11-A058-4B65-96EF-4B78626EEFB6}"/>
              </a:ext>
            </a:extLst>
          </p:cNvPr>
          <p:cNvSpPr/>
          <p:nvPr/>
        </p:nvSpPr>
        <p:spPr>
          <a:xfrm>
            <a:off x="108848" y="478384"/>
            <a:ext cx="8462413" cy="56733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3660" algn="ctr">
              <a:spcBef>
                <a:spcPts val="1800"/>
              </a:spcBef>
              <a:spcAft>
                <a:spcPts val="400"/>
              </a:spcAft>
            </a:pPr>
            <a:r>
              <a:rPr lang="fr-FR" sz="4800" b="1" dirty="0">
                <a:latin typeface="Arial MT"/>
              </a:rPr>
              <a:t>              </a:t>
            </a:r>
            <a:r>
              <a:rPr lang="fr-FR" sz="5400" b="1" dirty="0">
                <a:solidFill>
                  <a:srgbClr val="00B0F0"/>
                </a:solidFill>
                <a:latin typeface="Arial MT"/>
              </a:rPr>
              <a:t>Placement tests </a:t>
            </a:r>
            <a:endParaRPr lang="fr-FR" sz="1400" b="1" dirty="0">
              <a:solidFill>
                <a:srgbClr val="00B0F0"/>
              </a:solidFill>
              <a:latin typeface="Arial" panose="020B0604020202020204" pitchFamily="34" charset="0"/>
            </a:endParaRPr>
          </a:p>
          <a:p>
            <a:pPr marL="530860" marR="61595" indent="-457200">
              <a:spcBef>
                <a:spcPts val="755"/>
              </a:spcBef>
              <a:buFont typeface="Wingdings" panose="05000000000000000000" pitchFamily="2" charset="2"/>
              <a:buChar char="Ø"/>
            </a:pPr>
            <a:r>
              <a:rPr lang="fr-FR" sz="2800" dirty="0">
                <a:solidFill>
                  <a:srgbClr val="FFC000"/>
                </a:solidFill>
                <a:latin typeface="Arial MT"/>
              </a:rPr>
              <a:t>Placement tests </a:t>
            </a:r>
            <a:r>
              <a:rPr lang="fr-FR" sz="2800" dirty="0">
                <a:latin typeface="Arial MT"/>
              </a:rPr>
              <a:t>for ALL </a:t>
            </a:r>
            <a:r>
              <a:rPr lang="fr-FR" sz="2800" dirty="0" err="1">
                <a:latin typeface="Arial MT"/>
              </a:rPr>
              <a:t>students</a:t>
            </a:r>
            <a:r>
              <a:rPr lang="fr-FR" sz="2800" dirty="0">
                <a:latin typeface="Arial MT"/>
              </a:rPr>
              <a:t> in the 1st </a:t>
            </a:r>
            <a:r>
              <a:rPr lang="fr-FR" sz="2800" dirty="0" err="1">
                <a:latin typeface="Arial MT"/>
              </a:rPr>
              <a:t>year</a:t>
            </a:r>
            <a:endParaRPr lang="fr-FR" sz="2800" dirty="0">
              <a:latin typeface="Arial MT"/>
            </a:endParaRPr>
          </a:p>
          <a:p>
            <a:pPr marL="530860" marR="61595" indent="-457200">
              <a:spcBef>
                <a:spcPts val="755"/>
              </a:spcBef>
              <a:buFont typeface="Arial" panose="020B0604020202020204" pitchFamily="34" charset="0"/>
              <a:buChar char="•"/>
            </a:pPr>
            <a:r>
              <a:rPr lang="fr-FR" sz="2800" dirty="0">
                <a:latin typeface="Arial MT"/>
              </a:rPr>
              <a:t>English  - 1 </a:t>
            </a:r>
            <a:r>
              <a:rPr lang="fr-FR" sz="2800" dirty="0" err="1">
                <a:latin typeface="Arial MT"/>
              </a:rPr>
              <a:t>hour</a:t>
            </a:r>
            <a:r>
              <a:rPr lang="fr-FR" sz="2800" dirty="0">
                <a:latin typeface="Arial MT"/>
              </a:rPr>
              <a:t> </a:t>
            </a:r>
          </a:p>
          <a:p>
            <a:pPr marL="530860" marR="61595" indent="-457200">
              <a:spcBef>
                <a:spcPts val="755"/>
              </a:spcBef>
              <a:buFont typeface="Arial" panose="020B0604020202020204" pitchFamily="34" charset="0"/>
              <a:buChar char="•"/>
            </a:pPr>
            <a:r>
              <a:rPr lang="fr-FR" sz="2800" dirty="0" err="1">
                <a:latin typeface="Arial MT"/>
              </a:rPr>
              <a:t>Spanish</a:t>
            </a:r>
            <a:r>
              <a:rPr lang="fr-FR" sz="2800" dirty="0">
                <a:latin typeface="Arial MT"/>
              </a:rPr>
              <a:t> - 1 </a:t>
            </a:r>
            <a:r>
              <a:rPr lang="fr-FR" sz="2800" dirty="0" err="1">
                <a:latin typeface="Arial MT"/>
              </a:rPr>
              <a:t>hour</a:t>
            </a:r>
            <a:r>
              <a:rPr lang="fr-FR" sz="2800" dirty="0">
                <a:latin typeface="Arial MT"/>
              </a:rPr>
              <a:t> </a:t>
            </a:r>
          </a:p>
          <a:p>
            <a:pPr marL="530860" marR="61595" indent="-457200">
              <a:spcBef>
                <a:spcPts val="755"/>
              </a:spcBef>
              <a:buFont typeface="Arial" panose="020B0604020202020204" pitchFamily="34" charset="0"/>
              <a:buChar char="•"/>
            </a:pPr>
            <a:r>
              <a:rPr lang="fr-FR" sz="2800" dirty="0">
                <a:latin typeface="Arial MT"/>
              </a:rPr>
              <a:t>German – No placement test </a:t>
            </a:r>
          </a:p>
          <a:p>
            <a:pPr marL="530860" marR="61595" indent="-457200">
              <a:spcBef>
                <a:spcPts val="755"/>
              </a:spcBef>
              <a:buFont typeface="Wingdings" panose="05000000000000000000" pitchFamily="2" charset="2"/>
              <a:buChar char="Ø"/>
            </a:pPr>
            <a:r>
              <a:rPr lang="fr-FR" sz="2800" dirty="0" err="1">
                <a:solidFill>
                  <a:srgbClr val="FFC000"/>
                </a:solidFill>
                <a:latin typeface="Arial MT"/>
              </a:rPr>
              <a:t>Where</a:t>
            </a:r>
            <a:r>
              <a:rPr lang="fr-FR" sz="2800" dirty="0">
                <a:latin typeface="Arial MT"/>
              </a:rPr>
              <a:t> </a:t>
            </a:r>
            <a:r>
              <a:rPr lang="fr-FR" sz="2800" dirty="0">
                <a:solidFill>
                  <a:srgbClr val="FFC000"/>
                </a:solidFill>
                <a:latin typeface="Arial MT"/>
              </a:rPr>
              <a:t>? </a:t>
            </a:r>
          </a:p>
          <a:p>
            <a:pPr marL="73660" marR="61595">
              <a:spcBef>
                <a:spcPts val="755"/>
              </a:spcBef>
            </a:pPr>
            <a:r>
              <a:rPr lang="fr-FR" sz="2800" dirty="0">
                <a:latin typeface="Arial MT"/>
              </a:rPr>
              <a:t>Moodle – </a:t>
            </a:r>
            <a:r>
              <a:rPr lang="en-GB" sz="2800" dirty="0">
                <a:hlinkClick r:id="rId2"/>
              </a:rPr>
              <a:t>https://moodle.inp-toulouse.fr/</a:t>
            </a:r>
            <a:endParaRPr lang="fr-FR" sz="2800" dirty="0">
              <a:latin typeface="Arial MT"/>
            </a:endParaRPr>
          </a:p>
          <a:p>
            <a:pPr marL="73660" marR="61595">
              <a:spcBef>
                <a:spcPts val="755"/>
              </a:spcBef>
            </a:pPr>
            <a:r>
              <a:rPr lang="fr-FR" sz="2800" dirty="0" err="1">
                <a:solidFill>
                  <a:srgbClr val="FFC000"/>
                </a:solidFill>
                <a:latin typeface="Arial MT"/>
              </a:rPr>
              <a:t>When</a:t>
            </a:r>
            <a:r>
              <a:rPr lang="fr-FR" sz="2800" dirty="0">
                <a:latin typeface="Arial MT"/>
              </a:rPr>
              <a:t> </a:t>
            </a:r>
            <a:r>
              <a:rPr lang="fr-FR" sz="2800" dirty="0">
                <a:solidFill>
                  <a:srgbClr val="FFC000"/>
                </a:solidFill>
                <a:latin typeface="Arial MT"/>
              </a:rPr>
              <a:t>?</a:t>
            </a:r>
          </a:p>
          <a:p>
            <a:pPr marL="530860" marR="61595" indent="-457200">
              <a:spcBef>
                <a:spcPts val="755"/>
              </a:spcBef>
              <a:buFont typeface="Arial" panose="020B0604020202020204" pitchFamily="34" charset="0"/>
              <a:buChar char="•"/>
            </a:pPr>
            <a:r>
              <a:rPr lang="fr-FR" sz="2800" dirty="0" err="1">
                <a:latin typeface="Arial MT"/>
              </a:rPr>
              <a:t>From</a:t>
            </a:r>
            <a:r>
              <a:rPr lang="fr-FR" sz="2800" dirty="0">
                <a:latin typeface="Arial MT"/>
              </a:rPr>
              <a:t> </a:t>
            </a:r>
            <a:r>
              <a:rPr lang="fr-FR" sz="2800" dirty="0" err="1">
                <a:latin typeface="Arial MT"/>
              </a:rPr>
              <a:t>Monday</a:t>
            </a:r>
            <a:r>
              <a:rPr lang="fr-FR" sz="2800" dirty="0">
                <a:latin typeface="Arial MT"/>
              </a:rPr>
              <a:t> 1st </a:t>
            </a:r>
            <a:r>
              <a:rPr lang="fr-FR" sz="2800" dirty="0" err="1">
                <a:latin typeface="Arial MT"/>
              </a:rPr>
              <a:t>September</a:t>
            </a:r>
            <a:r>
              <a:rPr lang="fr-FR" sz="2800" dirty="0">
                <a:latin typeface="Arial MT"/>
              </a:rPr>
              <a:t> 4pm to Tuesday 2</a:t>
            </a:r>
            <a:r>
              <a:rPr lang="fr-FR" sz="2800" baseline="30000" dirty="0">
                <a:latin typeface="Arial MT"/>
              </a:rPr>
              <a:t>nd</a:t>
            </a:r>
            <a:r>
              <a:rPr lang="fr-FR" sz="2800" dirty="0">
                <a:latin typeface="Arial MT"/>
              </a:rPr>
              <a:t>  </a:t>
            </a:r>
            <a:r>
              <a:rPr lang="fr-FR" sz="2800" dirty="0" err="1">
                <a:latin typeface="Arial MT"/>
              </a:rPr>
              <a:t>September</a:t>
            </a:r>
            <a:r>
              <a:rPr lang="fr-FR" sz="2800" dirty="0">
                <a:latin typeface="Arial MT"/>
              </a:rPr>
              <a:t> 10pm</a:t>
            </a:r>
            <a:endParaRPr lang="fr-FR" dirty="0"/>
          </a:p>
        </p:txBody>
      </p:sp>
      <p:pic>
        <p:nvPicPr>
          <p:cNvPr id="6" name="Picture 5" descr="A black background with green and blue text&#10;&#10;Description automatically generated">
            <a:extLst>
              <a:ext uri="{FF2B5EF4-FFF2-40B4-BE49-F238E27FC236}">
                <a16:creationId xmlns:a16="http://schemas.microsoft.com/office/drawing/2014/main" id="{F8856EB3-14F6-720E-D014-AC4A301EB66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3256" y="5299718"/>
            <a:ext cx="3505423" cy="1412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7520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D32D69-0F48-581F-DDA3-0BCC149E89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7868A74-A774-0B33-94B0-93BF76014A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					</a:t>
            </a:r>
            <a:r>
              <a:rPr lang="fr-FR" sz="5400" b="1" dirty="0" err="1">
                <a:solidFill>
                  <a:srgbClr val="00B0F0"/>
                </a:solidFill>
              </a:rPr>
              <a:t>Spanish</a:t>
            </a:r>
            <a:r>
              <a:rPr lang="fr-FR" sz="5400" b="1" dirty="0">
                <a:solidFill>
                  <a:srgbClr val="00B0F0"/>
                </a:solidFill>
              </a:rPr>
              <a:t> </a:t>
            </a:r>
            <a:r>
              <a:rPr lang="fr-FR" sz="5400" b="1" dirty="0" err="1">
                <a:solidFill>
                  <a:srgbClr val="00B0F0"/>
                </a:solidFill>
              </a:rPr>
              <a:t>Beginner</a:t>
            </a:r>
            <a:endParaRPr lang="fr-FR" sz="5400" b="1" dirty="0">
              <a:solidFill>
                <a:srgbClr val="00B0F0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9F606FD-514B-109A-F935-71E95817F9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616925"/>
            <a:ext cx="8946541" cy="4195481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r-FR" b="1" dirty="0" err="1"/>
              <a:t>Exclusively</a:t>
            </a:r>
            <a:r>
              <a:rPr lang="fr-FR" b="1" dirty="0"/>
              <a:t> for </a:t>
            </a:r>
            <a:r>
              <a:rPr lang="fr-FR" b="1" dirty="0" err="1"/>
              <a:t>those</a:t>
            </a:r>
            <a:r>
              <a:rPr lang="fr-FR" b="1" dirty="0"/>
              <a:t> </a:t>
            </a:r>
            <a:r>
              <a:rPr lang="fr-FR" b="1" dirty="0" err="1"/>
              <a:t>who</a:t>
            </a:r>
            <a:r>
              <a:rPr lang="fr-FR" b="1" dirty="0"/>
              <a:t> have </a:t>
            </a:r>
            <a:r>
              <a:rPr lang="fr-FR" b="1" dirty="0" err="1"/>
              <a:t>studied</a:t>
            </a:r>
            <a:r>
              <a:rPr lang="fr-FR" b="1" dirty="0"/>
              <a:t> a </a:t>
            </a:r>
            <a:r>
              <a:rPr lang="fr-FR" b="1" dirty="0" err="1"/>
              <a:t>language</a:t>
            </a:r>
            <a:r>
              <a:rPr lang="fr-FR" b="1" dirty="0"/>
              <a:t> </a:t>
            </a:r>
            <a:r>
              <a:rPr lang="fr-FR" b="1" dirty="0" err="1"/>
              <a:t>other</a:t>
            </a:r>
            <a:r>
              <a:rPr lang="fr-FR" b="1" dirty="0"/>
              <a:t> </a:t>
            </a:r>
            <a:r>
              <a:rPr lang="fr-FR" b="1" dirty="0" err="1"/>
              <a:t>than</a:t>
            </a:r>
            <a:r>
              <a:rPr lang="fr-FR" b="1" dirty="0"/>
              <a:t> </a:t>
            </a:r>
            <a:r>
              <a:rPr lang="fr-FR" b="1" dirty="0" err="1"/>
              <a:t>Spanish</a:t>
            </a:r>
            <a:r>
              <a:rPr lang="fr-FR" b="1" dirty="0"/>
              <a:t> or German </a:t>
            </a:r>
            <a:r>
              <a:rPr lang="fr-FR" b="1" dirty="0" err="1"/>
              <a:t>before</a:t>
            </a:r>
            <a:endParaRPr lang="fr-FR" b="1" dirty="0"/>
          </a:p>
          <a:p>
            <a:pPr marL="0" indent="0">
              <a:buNone/>
            </a:pPr>
            <a:endParaRPr lang="fr-FR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fr-FR" b="1" dirty="0">
                <a:solidFill>
                  <a:srgbClr val="FFC000"/>
                </a:solidFill>
              </a:rPr>
              <a:t>Instructions - OPEN the </a:t>
            </a:r>
            <a:r>
              <a:rPr lang="fr-FR" b="1" dirty="0" err="1">
                <a:solidFill>
                  <a:srgbClr val="FFC000"/>
                </a:solidFill>
              </a:rPr>
              <a:t>Spanish</a:t>
            </a:r>
            <a:r>
              <a:rPr lang="fr-FR" b="1" dirty="0">
                <a:solidFill>
                  <a:srgbClr val="FFC000"/>
                </a:solidFill>
              </a:rPr>
              <a:t> placement test to </a:t>
            </a:r>
            <a:r>
              <a:rPr lang="fr-FR" b="1" dirty="0" err="1">
                <a:solidFill>
                  <a:srgbClr val="FFC000"/>
                </a:solidFill>
              </a:rPr>
              <a:t>be</a:t>
            </a:r>
            <a:r>
              <a:rPr lang="fr-FR" b="1" dirty="0">
                <a:solidFill>
                  <a:srgbClr val="FFC000"/>
                </a:solidFill>
              </a:rPr>
              <a:t> </a:t>
            </a:r>
            <a:r>
              <a:rPr lang="fr-FR" b="1" dirty="0" err="1">
                <a:solidFill>
                  <a:srgbClr val="FFC000"/>
                </a:solidFill>
              </a:rPr>
              <a:t>registered</a:t>
            </a:r>
            <a:r>
              <a:rPr lang="fr-FR" b="1" dirty="0">
                <a:solidFill>
                  <a:srgbClr val="FFC000"/>
                </a:solidFill>
              </a:rPr>
              <a:t> in the </a:t>
            </a:r>
            <a:r>
              <a:rPr lang="fr-FR" b="1" dirty="0" err="1">
                <a:solidFill>
                  <a:srgbClr val="FFC000"/>
                </a:solidFill>
              </a:rPr>
              <a:t>beginners</a:t>
            </a:r>
            <a:r>
              <a:rPr lang="fr-FR" b="1" dirty="0">
                <a:solidFill>
                  <a:srgbClr val="FFC000"/>
                </a:solidFill>
              </a:rPr>
              <a:t> group BUT DO NOT DO or start the test </a:t>
            </a:r>
          </a:p>
          <a:p>
            <a:pPr marL="0" indent="0">
              <a:buNone/>
            </a:pPr>
            <a:r>
              <a:rPr lang="fr-FR" b="1" dirty="0"/>
              <a:t> </a:t>
            </a:r>
            <a:endParaRPr lang="fr-FR" b="1" dirty="0">
              <a:solidFill>
                <a:srgbClr val="FFC00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fr-FR" b="1" dirty="0" err="1"/>
              <a:t>Students</a:t>
            </a:r>
            <a:r>
              <a:rPr lang="fr-FR" b="1" dirty="0"/>
              <a:t> </a:t>
            </a:r>
            <a:r>
              <a:rPr lang="fr-FR" b="1" dirty="0" err="1"/>
              <a:t>who</a:t>
            </a:r>
            <a:r>
              <a:rPr lang="fr-FR" b="1" dirty="0"/>
              <a:t> are in a </a:t>
            </a:r>
            <a:r>
              <a:rPr lang="fr-FR" b="1" dirty="0" err="1"/>
              <a:t>Spanish</a:t>
            </a:r>
            <a:r>
              <a:rPr lang="fr-FR" b="1" dirty="0"/>
              <a:t> </a:t>
            </a:r>
            <a:r>
              <a:rPr lang="fr-FR" b="1" dirty="0" err="1"/>
              <a:t>beginner</a:t>
            </a:r>
            <a:r>
              <a:rPr lang="fr-FR" b="1" dirty="0"/>
              <a:t> group </a:t>
            </a:r>
            <a:r>
              <a:rPr lang="fr-FR" b="1" dirty="0" err="1"/>
              <a:t>will</a:t>
            </a:r>
            <a:r>
              <a:rPr lang="fr-FR" b="1" dirty="0"/>
              <a:t> not </a:t>
            </a:r>
            <a:r>
              <a:rPr lang="fr-FR" b="1" dirty="0" err="1"/>
              <a:t>be</a:t>
            </a:r>
            <a:r>
              <a:rPr lang="fr-FR" b="1" dirty="0"/>
              <a:t> </a:t>
            </a:r>
            <a:r>
              <a:rPr lang="fr-FR" b="1" dirty="0" err="1"/>
              <a:t>allowed</a:t>
            </a:r>
            <a:r>
              <a:rPr lang="fr-FR" b="1" dirty="0"/>
              <a:t> to </a:t>
            </a:r>
            <a:r>
              <a:rPr lang="fr-FR" b="1" dirty="0" err="1"/>
              <a:t>study</a:t>
            </a:r>
            <a:r>
              <a:rPr lang="fr-FR" b="1" dirty="0"/>
              <a:t> at a </a:t>
            </a:r>
            <a:r>
              <a:rPr lang="fr-FR" b="1" dirty="0" err="1"/>
              <a:t>Spanish</a:t>
            </a:r>
            <a:r>
              <a:rPr lang="fr-FR" b="1" dirty="0"/>
              <a:t> </a:t>
            </a:r>
            <a:r>
              <a:rPr lang="fr-FR" b="1" dirty="0" err="1"/>
              <a:t>speaking</a:t>
            </a:r>
            <a:r>
              <a:rPr lang="fr-FR" b="1" dirty="0"/>
              <a:t> </a:t>
            </a:r>
            <a:r>
              <a:rPr lang="fr-FR" b="1" dirty="0" err="1"/>
              <a:t>university</a:t>
            </a:r>
            <a:r>
              <a:rPr lang="fr-FR" b="1" dirty="0"/>
              <a:t> </a:t>
            </a:r>
          </a:p>
          <a:p>
            <a:pPr marL="0" indent="0">
              <a:buNone/>
            </a:pPr>
            <a:endParaRPr lang="fr-FR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fr-FR" b="1" i="1" dirty="0">
                <a:solidFill>
                  <a:srgbClr val="FFC000"/>
                </a:solidFill>
              </a:rPr>
              <a:t>Contact: </a:t>
            </a:r>
            <a:r>
              <a:rPr lang="fr-FR" b="1" i="1" dirty="0" err="1">
                <a:solidFill>
                  <a:srgbClr val="FFC000"/>
                </a:solidFill>
              </a:rPr>
              <a:t>Jonatan</a:t>
            </a:r>
            <a:r>
              <a:rPr lang="fr-FR" b="1" i="1" dirty="0">
                <a:solidFill>
                  <a:srgbClr val="FFC000"/>
                </a:solidFill>
              </a:rPr>
              <a:t> LARA MEJIA – </a:t>
            </a:r>
            <a:r>
              <a:rPr lang="fr-FR" b="1" i="1" u="sng" dirty="0">
                <a:solidFill>
                  <a:srgbClr val="FFC000"/>
                </a:solidFill>
              </a:rPr>
              <a:t>jonatan.lara@live.com</a:t>
            </a:r>
            <a:br>
              <a:rPr lang="fr-FR" dirty="0"/>
            </a:b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C51D85A-6DB4-9E86-D975-CA507ECAF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CD8D479-8942-46E8-A226-A4E01F7A105C}" type="slidenum">
              <a:rPr lang="fr-FR" noProof="0" smtClean="0"/>
              <a:t>8</a:t>
            </a:fld>
            <a:endParaRPr lang="fr-FR" noProof="0" dirty="0"/>
          </a:p>
        </p:txBody>
      </p:sp>
      <p:pic>
        <p:nvPicPr>
          <p:cNvPr id="7" name="Picture 6" descr="A black background with green and blue text&#10;&#10;Description automatically generated">
            <a:extLst>
              <a:ext uri="{FF2B5EF4-FFF2-40B4-BE49-F238E27FC236}">
                <a16:creationId xmlns:a16="http://schemas.microsoft.com/office/drawing/2014/main" id="{5932C10E-E97A-7BB9-4A95-D7DACE81B6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3256" y="5299718"/>
            <a:ext cx="3505423" cy="1412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5172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AECC523-CBE0-4239-9952-24BE22C8C0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								</a:t>
            </a:r>
            <a:r>
              <a:rPr lang="fr-FR" sz="5400" b="1" dirty="0" err="1">
                <a:solidFill>
                  <a:srgbClr val="00B0F0"/>
                </a:solidFill>
              </a:rPr>
              <a:t>Spanish</a:t>
            </a:r>
            <a:r>
              <a:rPr lang="fr-FR" sz="5400" b="1" dirty="0">
                <a:solidFill>
                  <a:srgbClr val="00B0F0"/>
                </a:solidFill>
              </a:rPr>
              <a:t>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DA02E49-4FD0-4659-B6DF-8EA110175B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0912" y="2174380"/>
            <a:ext cx="8946541" cy="4195481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r-FR" b="1" dirty="0" err="1"/>
              <a:t>Students</a:t>
            </a:r>
            <a:r>
              <a:rPr lang="fr-FR" b="1" dirty="0"/>
              <a:t> are </a:t>
            </a:r>
            <a:r>
              <a:rPr lang="fr-FR" b="1" dirty="0" err="1"/>
              <a:t>intergrated</a:t>
            </a:r>
            <a:r>
              <a:rPr lang="fr-FR" b="1" dirty="0"/>
              <a:t> </a:t>
            </a:r>
            <a:r>
              <a:rPr lang="fr-FR" b="1" dirty="0" err="1"/>
              <a:t>into</a:t>
            </a:r>
            <a:r>
              <a:rPr lang="fr-FR" b="1" dirty="0"/>
              <a:t> </a:t>
            </a:r>
            <a:r>
              <a:rPr lang="fr-FR" b="1" dirty="0" err="1"/>
              <a:t>level</a:t>
            </a:r>
            <a:r>
              <a:rPr lang="fr-FR" b="1" dirty="0"/>
              <a:t> groups </a:t>
            </a:r>
          </a:p>
          <a:p>
            <a:pPr marL="0" indent="0">
              <a:buNone/>
            </a:pPr>
            <a:endParaRPr lang="fr-FR" b="1" dirty="0">
              <a:solidFill>
                <a:srgbClr val="FFC00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fr-FR" b="1" dirty="0">
                <a:solidFill>
                  <a:srgbClr val="FFC000"/>
                </a:solidFill>
              </a:rPr>
              <a:t>Instructions – do the </a:t>
            </a:r>
            <a:r>
              <a:rPr lang="fr-FR" b="1" dirty="0" err="1">
                <a:solidFill>
                  <a:srgbClr val="FFC000"/>
                </a:solidFill>
              </a:rPr>
              <a:t>Spanish</a:t>
            </a:r>
            <a:r>
              <a:rPr lang="fr-FR" b="1" dirty="0">
                <a:solidFill>
                  <a:srgbClr val="FFC000"/>
                </a:solidFill>
              </a:rPr>
              <a:t> placement test to </a:t>
            </a:r>
            <a:r>
              <a:rPr lang="fr-FR" b="1" dirty="0" err="1">
                <a:solidFill>
                  <a:srgbClr val="FFC000"/>
                </a:solidFill>
              </a:rPr>
              <a:t>be</a:t>
            </a:r>
            <a:r>
              <a:rPr lang="fr-FR" b="1" dirty="0">
                <a:solidFill>
                  <a:srgbClr val="FFC000"/>
                </a:solidFill>
              </a:rPr>
              <a:t> </a:t>
            </a:r>
            <a:r>
              <a:rPr lang="fr-FR" b="1" dirty="0" err="1">
                <a:solidFill>
                  <a:srgbClr val="FFC000"/>
                </a:solidFill>
              </a:rPr>
              <a:t>registered</a:t>
            </a:r>
            <a:r>
              <a:rPr lang="fr-FR" b="1" dirty="0">
                <a:solidFill>
                  <a:srgbClr val="FFC000"/>
                </a:solidFill>
              </a:rPr>
              <a:t> in a group</a:t>
            </a:r>
          </a:p>
          <a:p>
            <a:pPr lvl="0" fontAlgn="base">
              <a:buClr>
                <a:srgbClr val="696464">
                  <a:lumMod val="40000"/>
                  <a:lumOff val="60000"/>
                </a:srgbClr>
              </a:buClr>
              <a:buFont typeface="Wingdings" panose="05000000000000000000" pitchFamily="2" charset="2"/>
              <a:buChar char="Ø"/>
            </a:pPr>
            <a:r>
              <a:rPr lang="fr-FR" b="1" dirty="0">
                <a:solidFill>
                  <a:srgbClr val="FFC000"/>
                </a:solidFill>
              </a:rPr>
              <a:t>Placement test </a:t>
            </a:r>
            <a:r>
              <a:rPr lang="fr-FR" b="1" dirty="0" err="1">
                <a:solidFill>
                  <a:srgbClr val="FFC000"/>
                </a:solidFill>
              </a:rPr>
              <a:t>is</a:t>
            </a:r>
            <a:r>
              <a:rPr lang="fr-FR" b="1" dirty="0">
                <a:solidFill>
                  <a:srgbClr val="FFC000"/>
                </a:solidFill>
              </a:rPr>
              <a:t> </a:t>
            </a:r>
            <a:r>
              <a:rPr lang="fr-FR" b="1" u="sng" dirty="0" err="1">
                <a:solidFill>
                  <a:srgbClr val="FFC000"/>
                </a:solidFill>
              </a:rPr>
              <a:t>compulsory</a:t>
            </a:r>
            <a:endParaRPr lang="fr-FR" b="1" u="sng" dirty="0">
              <a:solidFill>
                <a:srgbClr val="FFC000"/>
              </a:solidFill>
            </a:endParaRPr>
          </a:p>
          <a:p>
            <a:pPr marL="0" lvl="0" indent="0" fontAlgn="base">
              <a:buClr>
                <a:srgbClr val="696464">
                  <a:lumMod val="40000"/>
                  <a:lumOff val="60000"/>
                </a:srgbClr>
              </a:buClr>
              <a:buNone/>
            </a:pPr>
            <a:endParaRPr lang="fr-FR" b="1" u="sng" dirty="0">
              <a:solidFill>
                <a:srgbClr val="FFC000"/>
              </a:solidFill>
            </a:endParaRPr>
          </a:p>
          <a:p>
            <a:pPr marL="0" indent="0">
              <a:buNone/>
            </a:pPr>
            <a:endParaRPr lang="fr-FR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fr-FR" b="1" i="1" dirty="0">
                <a:solidFill>
                  <a:srgbClr val="FFC000"/>
                </a:solidFill>
              </a:rPr>
              <a:t>Contact: </a:t>
            </a:r>
            <a:r>
              <a:rPr lang="fr-FR" b="1" i="1" dirty="0" err="1">
                <a:solidFill>
                  <a:srgbClr val="FFC000"/>
                </a:solidFill>
              </a:rPr>
              <a:t>Jonatan</a:t>
            </a:r>
            <a:r>
              <a:rPr lang="fr-FR" b="1" i="1" dirty="0">
                <a:solidFill>
                  <a:srgbClr val="FFC000"/>
                </a:solidFill>
              </a:rPr>
              <a:t> LARA MEJIA – </a:t>
            </a:r>
            <a:r>
              <a:rPr lang="fr-FR" b="1" i="1" u="sng" dirty="0">
                <a:solidFill>
                  <a:srgbClr val="FFC000"/>
                </a:solidFill>
              </a:rPr>
              <a:t>jonatan.lara@live.com</a:t>
            </a:r>
            <a:br>
              <a:rPr lang="fr-FR" dirty="0"/>
            </a:br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0A47C93-693F-4488-A540-FB79B7D91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CD8D479-8942-46E8-A226-A4E01F7A105C}" type="slidenum">
              <a:rPr lang="fr-FR" noProof="0" smtClean="0"/>
              <a:t>9</a:t>
            </a:fld>
            <a:endParaRPr lang="fr-FR" noProof="0" dirty="0"/>
          </a:p>
        </p:txBody>
      </p:sp>
      <p:pic>
        <p:nvPicPr>
          <p:cNvPr id="7" name="Picture 6" descr="A black background with green and blue text&#10;&#10;Description automatically generated">
            <a:extLst>
              <a:ext uri="{FF2B5EF4-FFF2-40B4-BE49-F238E27FC236}">
                <a16:creationId xmlns:a16="http://schemas.microsoft.com/office/drawing/2014/main" id="{8DF69569-E7C5-CD94-ADE3-EC2335F5D6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3256" y="5299718"/>
            <a:ext cx="3505423" cy="1412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5887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Orange roug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Thème Office">
  <a:themeElements>
    <a:clrScheme name="Ecology">
      <a:dk1>
        <a:srgbClr val="4D3E2F"/>
      </a:dk1>
      <a:lt1>
        <a:sysClr val="window" lastClr="FFFFFF"/>
      </a:lt1>
      <a:dk2>
        <a:srgbClr val="000000"/>
      </a:dk2>
      <a:lt2>
        <a:srgbClr val="DDDDDD"/>
      </a:lt2>
      <a:accent1>
        <a:srgbClr val="8BAA00"/>
      </a:accent1>
      <a:accent2>
        <a:srgbClr val="2A6CB2"/>
      </a:accent2>
      <a:accent3>
        <a:srgbClr val="795837"/>
      </a:accent3>
      <a:accent4>
        <a:srgbClr val="D18316"/>
      </a:accent4>
      <a:accent5>
        <a:srgbClr val="79B4F0"/>
      </a:accent5>
      <a:accent6>
        <a:srgbClr val="CDC80F"/>
      </a:accent6>
      <a:hlink>
        <a:srgbClr val="2A6CB2"/>
      </a:hlink>
      <a:folHlink>
        <a:srgbClr val="808080"/>
      </a:folHlink>
    </a:clrScheme>
    <a:fontScheme name="Corbel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Ecology">
      <a:dk1>
        <a:srgbClr val="4D3E2F"/>
      </a:dk1>
      <a:lt1>
        <a:sysClr val="window" lastClr="FFFFFF"/>
      </a:lt1>
      <a:dk2>
        <a:srgbClr val="000000"/>
      </a:dk2>
      <a:lt2>
        <a:srgbClr val="DDDDDD"/>
      </a:lt2>
      <a:accent1>
        <a:srgbClr val="8BAA00"/>
      </a:accent1>
      <a:accent2>
        <a:srgbClr val="2A6CB2"/>
      </a:accent2>
      <a:accent3>
        <a:srgbClr val="795837"/>
      </a:accent3>
      <a:accent4>
        <a:srgbClr val="D18316"/>
      </a:accent4>
      <a:accent5>
        <a:srgbClr val="79B4F0"/>
      </a:accent5>
      <a:accent6>
        <a:srgbClr val="CDC80F"/>
      </a:accent6>
      <a:hlink>
        <a:srgbClr val="2A6CB2"/>
      </a:hlink>
      <a:folHlink>
        <a:srgbClr val="808080"/>
      </a:folHlink>
    </a:clrScheme>
    <a:fontScheme name="Corbel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2" Type="http://schemas.microsoft.com/office/2011/relationships/webextension" Target="webextension2.xml"/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525" row="4">
    <wetp:webextensionref xmlns:r="http://schemas.openxmlformats.org/officeDocument/2006/relationships" r:id="rId1"/>
  </wetp:taskpane>
  <wetp:taskpane dockstate="right" visibility="0" width="525" row="8">
    <wetp:webextensionref xmlns:r="http://schemas.openxmlformats.org/officeDocument/2006/relationships" r:id="rId2"/>
  </wetp:taskpane>
</wetp:taskpanes>
</file>

<file path=ppt/webextensions/webextension1.xml><?xml version="1.0" encoding="utf-8"?>
<we:webextension xmlns:we="http://schemas.microsoft.com/office/webextensions/webextension/2010/11" id="{D55B1EE8-9E5B-4D74-91AD-92C2E16CF658}">
  <we:reference id="wa104038830" version="1.0.0.3" store="fr-FR" storeType="OMEX"/>
  <we:alternateReferences>
    <we:reference id="WA104038830" version="1.0.0.3" store="WA104038830" storeType="OMEX"/>
  </we:alternateReferences>
  <we:properties/>
  <we:bindings/>
  <we:snapshot xmlns:r="http://schemas.openxmlformats.org/officeDocument/2006/relationships"/>
</we:webextension>
</file>

<file path=ppt/webextensions/webextension2.xml><?xml version="1.0" encoding="utf-8"?>
<we:webextension xmlns:we="http://schemas.microsoft.com/office/webextensions/webextension/2010/11" id="{AD4A9BED-64CF-4200-BAC7-A3EED883AB5C}">
  <we:reference id="wa104381335" version="1.0.0.1" store="fr-FR" storeType="OMEX"/>
  <we:alternateReferences>
    <we:reference id="wa104381335" version="1.0.0.1" store="WA104381335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821</TotalTime>
  <Words>712</Words>
  <Application>Microsoft Office PowerPoint</Application>
  <PresentationFormat>Widescreen</PresentationFormat>
  <Paragraphs>120</Paragraphs>
  <Slides>14</Slides>
  <Notes>1</Notes>
  <HiddenSlides>1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Arial</vt:lpstr>
      <vt:lpstr>Arial MT</vt:lpstr>
      <vt:lpstr>Century Gothic</vt:lpstr>
      <vt:lpstr>Corbel</vt:lpstr>
      <vt:lpstr>Roboto</vt:lpstr>
      <vt:lpstr>Wingdings</vt:lpstr>
      <vt:lpstr>Wingdings 3</vt:lpstr>
      <vt:lpstr>Ion</vt:lpstr>
      <vt:lpstr>Languages at ENSAT </vt:lpstr>
      <vt:lpstr>PowerPoint Presentation</vt:lpstr>
      <vt:lpstr>PowerPoint Presentation</vt:lpstr>
      <vt:lpstr>PowerPoint Presentation</vt:lpstr>
      <vt:lpstr>PowerPoint Presentation</vt:lpstr>
      <vt:lpstr>Languages taught at ENSAT </vt:lpstr>
      <vt:lpstr>PowerPoint Presentation</vt:lpstr>
      <vt:lpstr>     Spanish Beginner</vt:lpstr>
      <vt:lpstr>        Spanish </vt:lpstr>
      <vt:lpstr>       German</vt:lpstr>
      <vt:lpstr>   English programme-        semesters 5 &amp; 6</vt:lpstr>
      <vt:lpstr>       What’s next ?</vt:lpstr>
      <vt:lpstr>       Contacts </vt:lpstr>
      <vt:lpstr>           Excellence built on Engagement and Collaboration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Languages at ENSAT</dc:title>
  <dc:creator>Peter</dc:creator>
  <cp:lastModifiedBy>Peter Lake</cp:lastModifiedBy>
  <cp:revision>92</cp:revision>
  <dcterms:created xsi:type="dcterms:W3CDTF">2023-08-30T12:54:00Z</dcterms:created>
  <dcterms:modified xsi:type="dcterms:W3CDTF">2025-09-01T12:46:38Z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</Properties>
</file>